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</p:sldMasterIdLst>
  <p:notesMasterIdLst>
    <p:notesMasterId r:id="rId11"/>
  </p:notesMasterIdLst>
  <p:sldIdLst>
    <p:sldId id="256" r:id="rId3"/>
    <p:sldId id="393" r:id="rId4"/>
    <p:sldId id="266" r:id="rId5"/>
    <p:sldId id="385" r:id="rId6"/>
    <p:sldId id="265" r:id="rId7"/>
    <p:sldId id="258" r:id="rId8"/>
    <p:sldId id="392" r:id="rId9"/>
    <p:sldId id="271" r:id="rId10"/>
  </p:sldIdLst>
  <p:sldSz cx="12192000" cy="6858000"/>
  <p:notesSz cx="6858000" cy="9144000"/>
  <p:embeddedFontLst>
    <p:embeddedFont>
      <p:font typeface="Quattrocento Sans" panose="020B0502050000020003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pos="7416">
          <p15:clr>
            <a:srgbClr val="A4A3A4"/>
          </p15:clr>
        </p15:guide>
        <p15:guide id="3" pos="4044">
          <p15:clr>
            <a:srgbClr val="A4A3A4"/>
          </p15:clr>
        </p15:guide>
        <p15:guide id="4" pos="7680">
          <p15:clr>
            <a:srgbClr val="A4A3A4"/>
          </p15:clr>
        </p15:guide>
        <p15:guide id="5" orient="horz" pos="1661">
          <p15:clr>
            <a:srgbClr val="A4A3A4"/>
          </p15:clr>
        </p15:guide>
        <p15:guide id="6" pos="328">
          <p15:clr>
            <a:srgbClr val="9AA0A6"/>
          </p15:clr>
        </p15:guide>
        <p15:guide id="7" orient="horz" pos="3275">
          <p15:clr>
            <a:srgbClr val="9AA0A6"/>
          </p15:clr>
        </p15:guide>
        <p15:guide id="8" orient="horz" pos="648">
          <p15:clr>
            <a:srgbClr val="9AA0A6"/>
          </p15:clr>
        </p15:guide>
        <p15:guide id="9" orient="horz" pos="1800">
          <p15:clr>
            <a:srgbClr val="9AA0A6"/>
          </p15:clr>
        </p15:guide>
        <p15:guide id="10" orient="horz" pos="2052">
          <p15:clr>
            <a:srgbClr val="9AA0A6"/>
          </p15:clr>
        </p15:guide>
        <p15:guide id="11">
          <p15:clr>
            <a:srgbClr val="9AA0A6"/>
          </p15:clr>
        </p15:guide>
        <p15:guide id="12" pos="6480">
          <p15:clr>
            <a:srgbClr val="9AA0A6"/>
          </p15:clr>
        </p15:guide>
        <p15:guide id="13" orient="horz" pos="2016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UAcLfnY6SaQWFdniGGVrTBZIRu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6AE591-0EE0-0CB9-EC28-EF8CA062F07D}" name="Marius Jensen" initials="MJ" userId="fc66a7884c3c40f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7E"/>
    <a:srgbClr val="F7F7F7"/>
    <a:srgbClr val="F3F3F3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1"/>
    <p:restoredTop sz="93185" autoAdjust="0"/>
  </p:normalViewPr>
  <p:slideViewPr>
    <p:cSldViewPr snapToGrid="0">
      <p:cViewPr varScale="1">
        <p:scale>
          <a:sx n="103" d="100"/>
          <a:sy n="103" d="100"/>
        </p:scale>
        <p:origin x="1044" y="108"/>
      </p:cViewPr>
      <p:guideLst>
        <p:guide orient="horz" pos="754"/>
        <p:guide pos="7416"/>
        <p:guide pos="4044"/>
        <p:guide pos="7680"/>
        <p:guide orient="horz" pos="1661"/>
        <p:guide pos="328"/>
        <p:guide orient="horz" pos="3275"/>
        <p:guide orient="horz" pos="648"/>
        <p:guide orient="horz" pos="1800"/>
        <p:guide orient="horz" pos="2052"/>
        <p:guide/>
        <p:guide pos="6480"/>
        <p:guide orient="horz" pos="2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36" Type="http://customschemas.google.com/relationships/presentationmetadata" Target="metadata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Endre bilde. </a:t>
            </a:r>
            <a:br>
              <a:rPr lang="nb-NO" dirty="0"/>
            </a:br>
            <a:endParaRPr dirty="0"/>
          </a:p>
        </p:txBody>
      </p:sp>
      <p:sp>
        <p:nvSpPr>
          <p:cNvPr id="494" name="Google Shape;4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4" name="Google Shape;6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7" name="Google Shape;5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92" name="Google Shape;5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66" name="Google Shape;4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Oppdater med nye og flere bilder</a:t>
            </a:r>
            <a:endParaRPr dirty="0"/>
          </a:p>
        </p:txBody>
      </p:sp>
      <p:sp>
        <p:nvSpPr>
          <p:cNvPr id="748" name="Google Shape;7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4" name="Google Shape;7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or.fr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or.fr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7F7F7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- Horizontal">
  <p:cSld name="Tablet - Horizontal">
    <p:bg>
      <p:bgPr>
        <a:solidFill>
          <a:srgbClr val="F7F7F7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34"/>
          <p:cNvGrpSpPr/>
          <p:nvPr/>
        </p:nvGrpSpPr>
        <p:grpSpPr>
          <a:xfrm rot="5400000">
            <a:off x="6543324" y="587692"/>
            <a:ext cx="3849726" cy="5682616"/>
            <a:chOff x="1063625" y="116201"/>
            <a:chExt cx="2790825" cy="4119563"/>
          </a:xfrm>
        </p:grpSpPr>
        <p:sp>
          <p:nvSpPr>
            <p:cNvPr id="162" name="Google Shape;162;p34"/>
            <p:cNvSpPr/>
            <p:nvPr/>
          </p:nvSpPr>
          <p:spPr>
            <a:xfrm>
              <a:off x="1063625" y="116201"/>
              <a:ext cx="2790825" cy="4119563"/>
            </a:xfrm>
            <a:custGeom>
              <a:avLst/>
              <a:gdLst/>
              <a:ahLst/>
              <a:cxnLst/>
              <a:rect l="l" t="t" r="r" b="b"/>
              <a:pathLst>
                <a:path w="175" h="260" extrusionOk="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3" name="Google Shape;163;p34"/>
            <p:cNvSpPr/>
            <p:nvPr/>
          </p:nvSpPr>
          <p:spPr>
            <a:xfrm>
              <a:off x="1063625" y="116201"/>
              <a:ext cx="2790825" cy="4119563"/>
            </a:xfrm>
            <a:custGeom>
              <a:avLst/>
              <a:gdLst/>
              <a:ahLst/>
              <a:cxnLst/>
              <a:rect l="l" t="t" r="r" b="b"/>
              <a:pathLst>
                <a:path w="175" h="260" extrusionOk="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noFill/>
            <a:ln w="38100" cap="flat" cmpd="sng">
              <a:solidFill>
                <a:srgbClr val="F9E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4" name="Google Shape;164;p34"/>
            <p:cNvSpPr/>
            <p:nvPr/>
          </p:nvSpPr>
          <p:spPr>
            <a:xfrm>
              <a:off x="1208088" y="527364"/>
              <a:ext cx="2519363" cy="33115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5" name="Google Shape;165;p34"/>
            <p:cNvSpPr/>
            <p:nvPr/>
          </p:nvSpPr>
          <p:spPr>
            <a:xfrm>
              <a:off x="2435225" y="306701"/>
              <a:ext cx="47625" cy="46038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6" name="Google Shape;166;p34"/>
            <p:cNvSpPr/>
            <p:nvPr/>
          </p:nvSpPr>
          <p:spPr>
            <a:xfrm>
              <a:off x="2355850" y="3934139"/>
              <a:ext cx="206375" cy="206375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9E5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67" name="Google Shape;167;p34"/>
          <p:cNvSpPr>
            <a:spLocks noGrp="1"/>
          </p:cNvSpPr>
          <p:nvPr>
            <p:ph type="pic" idx="2"/>
          </p:nvPr>
        </p:nvSpPr>
        <p:spPr>
          <a:xfrm>
            <a:off x="6174337" y="1703412"/>
            <a:ext cx="4567991" cy="34752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watch">
  <p:cSld name="Smartwatch">
    <p:bg>
      <p:bgPr>
        <a:solidFill>
          <a:srgbClr val="F7F7F7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/>
          <p:nvPr/>
        </p:nvSpPr>
        <p:spPr>
          <a:xfrm>
            <a:off x="7101695" y="780836"/>
            <a:ext cx="2336627" cy="1130912"/>
          </a:xfrm>
          <a:custGeom>
            <a:avLst/>
            <a:gdLst/>
            <a:ahLst/>
            <a:cxnLst/>
            <a:rect l="l" t="t" r="r" b="b"/>
            <a:pathLst>
              <a:path w="917" h="445" extrusionOk="0">
                <a:moveTo>
                  <a:pt x="917" y="445"/>
                </a:moveTo>
                <a:cubicBezTo>
                  <a:pt x="819" y="397"/>
                  <a:pt x="813" y="348"/>
                  <a:pt x="790" y="126"/>
                </a:cubicBezTo>
                <a:cubicBezTo>
                  <a:pt x="783" y="61"/>
                  <a:pt x="779" y="43"/>
                  <a:pt x="707" y="30"/>
                </a:cubicBezTo>
                <a:cubicBezTo>
                  <a:pt x="553" y="2"/>
                  <a:pt x="374" y="0"/>
                  <a:pt x="210" y="30"/>
                </a:cubicBezTo>
                <a:cubicBezTo>
                  <a:pt x="138" y="43"/>
                  <a:pt x="134" y="61"/>
                  <a:pt x="127" y="126"/>
                </a:cubicBezTo>
                <a:cubicBezTo>
                  <a:pt x="105" y="348"/>
                  <a:pt x="98" y="397"/>
                  <a:pt x="0" y="445"/>
                </a:cubicBezTo>
                <a:cubicBezTo>
                  <a:pt x="290" y="445"/>
                  <a:pt x="628" y="445"/>
                  <a:pt x="917" y="445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7101695" y="5023023"/>
            <a:ext cx="2336627" cy="1130912"/>
          </a:xfrm>
          <a:custGeom>
            <a:avLst/>
            <a:gdLst/>
            <a:ahLst/>
            <a:cxnLst/>
            <a:rect l="l" t="t" r="r" b="b"/>
            <a:pathLst>
              <a:path w="917" h="445" extrusionOk="0">
                <a:moveTo>
                  <a:pt x="917" y="0"/>
                </a:moveTo>
                <a:cubicBezTo>
                  <a:pt x="819" y="48"/>
                  <a:pt x="813" y="97"/>
                  <a:pt x="790" y="319"/>
                </a:cubicBezTo>
                <a:cubicBezTo>
                  <a:pt x="783" y="384"/>
                  <a:pt x="779" y="402"/>
                  <a:pt x="707" y="415"/>
                </a:cubicBezTo>
                <a:cubicBezTo>
                  <a:pt x="553" y="443"/>
                  <a:pt x="374" y="445"/>
                  <a:pt x="210" y="415"/>
                </a:cubicBezTo>
                <a:cubicBezTo>
                  <a:pt x="138" y="402"/>
                  <a:pt x="134" y="384"/>
                  <a:pt x="127" y="319"/>
                </a:cubicBezTo>
                <a:cubicBezTo>
                  <a:pt x="105" y="97"/>
                  <a:pt x="98" y="48"/>
                  <a:pt x="0" y="0"/>
                </a:cubicBezTo>
                <a:cubicBezTo>
                  <a:pt x="290" y="0"/>
                  <a:pt x="628" y="0"/>
                  <a:pt x="917" y="0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1" name="Google Shape;171;p35"/>
          <p:cNvSpPr/>
          <p:nvPr/>
        </p:nvSpPr>
        <p:spPr>
          <a:xfrm>
            <a:off x="6857002" y="1835678"/>
            <a:ext cx="2824745" cy="3258345"/>
          </a:xfrm>
          <a:custGeom>
            <a:avLst/>
            <a:gdLst/>
            <a:ahLst/>
            <a:cxnLst/>
            <a:rect l="l" t="t" r="r" b="b"/>
            <a:pathLst>
              <a:path w="1109" h="1282" extrusionOk="0">
                <a:moveTo>
                  <a:pt x="918" y="1282"/>
                </a:moveTo>
                <a:cubicBezTo>
                  <a:pt x="192" y="1282"/>
                  <a:pt x="192" y="1282"/>
                  <a:pt x="192" y="1282"/>
                </a:cubicBezTo>
                <a:cubicBezTo>
                  <a:pt x="86" y="1282"/>
                  <a:pt x="0" y="1197"/>
                  <a:pt x="0" y="1091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918" y="0"/>
                  <a:pt x="918" y="0"/>
                  <a:pt x="918" y="0"/>
                </a:cubicBezTo>
                <a:cubicBezTo>
                  <a:pt x="1024" y="0"/>
                  <a:pt x="1109" y="86"/>
                  <a:pt x="1109" y="192"/>
                </a:cubicBezTo>
                <a:cubicBezTo>
                  <a:pt x="1109" y="1091"/>
                  <a:pt x="1109" y="1091"/>
                  <a:pt x="1109" y="1091"/>
                </a:cubicBezTo>
                <a:cubicBezTo>
                  <a:pt x="1109" y="1197"/>
                  <a:pt x="1024" y="1282"/>
                  <a:pt x="918" y="12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2" name="Google Shape;172;p35"/>
          <p:cNvSpPr/>
          <p:nvPr/>
        </p:nvSpPr>
        <p:spPr>
          <a:xfrm>
            <a:off x="9582855" y="2582434"/>
            <a:ext cx="237086" cy="559117"/>
          </a:xfrm>
          <a:custGeom>
            <a:avLst/>
            <a:gdLst/>
            <a:ahLst/>
            <a:cxnLst/>
            <a:rect l="l" t="t" r="r" b="b"/>
            <a:pathLst>
              <a:path w="93" h="220" extrusionOk="0">
                <a:moveTo>
                  <a:pt x="92" y="111"/>
                </a:moveTo>
                <a:cubicBezTo>
                  <a:pt x="92" y="111"/>
                  <a:pt x="92" y="108"/>
                  <a:pt x="92" y="108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92" y="28"/>
                  <a:pt x="93" y="0"/>
                  <a:pt x="63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37" y="0"/>
                  <a:pt x="28" y="5"/>
                  <a:pt x="24" y="14"/>
                </a:cubicBezTo>
                <a:cubicBezTo>
                  <a:pt x="8" y="43"/>
                  <a:pt x="8" y="43"/>
                  <a:pt x="8" y="43"/>
                </a:cubicBezTo>
                <a:cubicBezTo>
                  <a:pt x="4" y="52"/>
                  <a:pt x="0" y="61"/>
                  <a:pt x="0" y="71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8"/>
                  <a:pt x="4" y="167"/>
                  <a:pt x="8" y="176"/>
                </a:cubicBezTo>
                <a:cubicBezTo>
                  <a:pt x="23" y="206"/>
                  <a:pt x="23" y="206"/>
                  <a:pt x="23" y="206"/>
                </a:cubicBezTo>
                <a:cubicBezTo>
                  <a:pt x="27" y="214"/>
                  <a:pt x="37" y="220"/>
                  <a:pt x="47" y="220"/>
                </a:cubicBezTo>
                <a:cubicBezTo>
                  <a:pt x="63" y="220"/>
                  <a:pt x="63" y="220"/>
                  <a:pt x="63" y="220"/>
                </a:cubicBezTo>
                <a:cubicBezTo>
                  <a:pt x="93" y="220"/>
                  <a:pt x="92" y="192"/>
                  <a:pt x="93" y="112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92" y="108"/>
                  <a:pt x="92" y="111"/>
                  <a:pt x="92" y="111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3" name="Google Shape;173;p35"/>
          <p:cNvSpPr/>
          <p:nvPr/>
        </p:nvSpPr>
        <p:spPr>
          <a:xfrm>
            <a:off x="9736264" y="2582434"/>
            <a:ext cx="83677" cy="559117"/>
          </a:xfrm>
          <a:custGeom>
            <a:avLst/>
            <a:gdLst/>
            <a:ahLst/>
            <a:cxnLst/>
            <a:rect l="l" t="t" r="r" b="b"/>
            <a:pathLst>
              <a:path w="33" h="220" extrusionOk="0">
                <a:moveTo>
                  <a:pt x="33" y="108"/>
                </a:moveTo>
                <a:cubicBezTo>
                  <a:pt x="32" y="28"/>
                  <a:pt x="3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20"/>
                  <a:pt x="0" y="220"/>
                  <a:pt x="0" y="220"/>
                </a:cubicBezTo>
                <a:cubicBezTo>
                  <a:pt x="3" y="220"/>
                  <a:pt x="3" y="220"/>
                  <a:pt x="3" y="220"/>
                </a:cubicBezTo>
                <a:cubicBezTo>
                  <a:pt x="33" y="220"/>
                  <a:pt x="32" y="192"/>
                  <a:pt x="33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08"/>
                  <a:pt x="32" y="111"/>
                  <a:pt x="32" y="111"/>
                </a:cubicBezTo>
                <a:cubicBezTo>
                  <a:pt x="32" y="111"/>
                  <a:pt x="32" y="108"/>
                  <a:pt x="32" y="108"/>
                </a:cubicBezTo>
                <a:lnTo>
                  <a:pt x="33" y="108"/>
                </a:lnTo>
                <a:close/>
              </a:path>
            </a:pathLst>
          </a:custGeom>
          <a:solidFill>
            <a:srgbClr val="CFD3D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4" name="Google Shape;174;p35"/>
          <p:cNvSpPr/>
          <p:nvPr/>
        </p:nvSpPr>
        <p:spPr>
          <a:xfrm>
            <a:off x="9582855" y="2582434"/>
            <a:ext cx="237086" cy="277657"/>
          </a:xfrm>
          <a:custGeom>
            <a:avLst/>
            <a:gdLst/>
            <a:ahLst/>
            <a:cxnLst/>
            <a:rect l="l" t="t" r="r" b="b"/>
            <a:pathLst>
              <a:path w="93" h="109" extrusionOk="0">
                <a:moveTo>
                  <a:pt x="47" y="0"/>
                </a:moveTo>
                <a:cubicBezTo>
                  <a:pt x="37" y="0"/>
                  <a:pt x="28" y="5"/>
                  <a:pt x="24" y="14"/>
                </a:cubicBezTo>
                <a:cubicBezTo>
                  <a:pt x="8" y="43"/>
                  <a:pt x="8" y="43"/>
                  <a:pt x="8" y="43"/>
                </a:cubicBezTo>
                <a:cubicBezTo>
                  <a:pt x="4" y="52"/>
                  <a:pt x="0" y="61"/>
                  <a:pt x="0" y="71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8"/>
                  <a:pt x="0" y="108"/>
                  <a:pt x="0" y="108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92" y="28"/>
                  <a:pt x="93" y="0"/>
                  <a:pt x="63" y="0"/>
                </a:cubicBezTo>
                <a:lnTo>
                  <a:pt x="47" y="0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5" name="Google Shape;175;p35"/>
          <p:cNvSpPr/>
          <p:nvPr/>
        </p:nvSpPr>
        <p:spPr>
          <a:xfrm>
            <a:off x="9643711" y="3551063"/>
            <a:ext cx="72267" cy="851987"/>
          </a:xfrm>
          <a:custGeom>
            <a:avLst/>
            <a:gdLst/>
            <a:ahLst/>
            <a:cxnLst/>
            <a:rect l="l" t="t" r="r" b="b"/>
            <a:pathLst>
              <a:path w="28" h="335" extrusionOk="0">
                <a:moveTo>
                  <a:pt x="24" y="4"/>
                </a:moveTo>
                <a:cubicBezTo>
                  <a:pt x="19" y="0"/>
                  <a:pt x="13" y="2"/>
                  <a:pt x="12" y="8"/>
                </a:cubicBezTo>
                <a:cubicBezTo>
                  <a:pt x="5" y="31"/>
                  <a:pt x="5" y="31"/>
                  <a:pt x="5" y="31"/>
                </a:cubicBezTo>
                <a:cubicBezTo>
                  <a:pt x="2" y="41"/>
                  <a:pt x="0" y="50"/>
                  <a:pt x="0" y="60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85"/>
                  <a:pt x="2" y="294"/>
                  <a:pt x="5" y="304"/>
                </a:cubicBezTo>
                <a:cubicBezTo>
                  <a:pt x="12" y="327"/>
                  <a:pt x="12" y="327"/>
                  <a:pt x="12" y="327"/>
                </a:cubicBezTo>
                <a:cubicBezTo>
                  <a:pt x="13" y="333"/>
                  <a:pt x="19" y="335"/>
                  <a:pt x="24" y="331"/>
                </a:cubicBezTo>
                <a:cubicBezTo>
                  <a:pt x="27" y="329"/>
                  <a:pt x="28" y="325"/>
                  <a:pt x="28" y="320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0"/>
                  <a:pt x="27" y="6"/>
                  <a:pt x="24" y="4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6" name="Google Shape;176;p35"/>
          <p:cNvSpPr/>
          <p:nvPr/>
        </p:nvSpPr>
        <p:spPr>
          <a:xfrm>
            <a:off x="9736264" y="2582434"/>
            <a:ext cx="83677" cy="275121"/>
          </a:xfrm>
          <a:custGeom>
            <a:avLst/>
            <a:gdLst/>
            <a:ahLst/>
            <a:cxnLst/>
            <a:rect l="l" t="t" r="r" b="b"/>
            <a:pathLst>
              <a:path w="33" h="108" extrusionOk="0">
                <a:moveTo>
                  <a:pt x="33" y="108"/>
                </a:moveTo>
                <a:cubicBezTo>
                  <a:pt x="32" y="28"/>
                  <a:pt x="3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"/>
                  <a:pt x="0" y="108"/>
                  <a:pt x="0" y="108"/>
                </a:cubicBezTo>
                <a:lnTo>
                  <a:pt x="33" y="108"/>
                </a:ln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7" name="Google Shape;177;p35"/>
          <p:cNvSpPr/>
          <p:nvPr/>
        </p:nvSpPr>
        <p:spPr>
          <a:xfrm>
            <a:off x="9643711" y="3551063"/>
            <a:ext cx="72267" cy="424726"/>
          </a:xfrm>
          <a:custGeom>
            <a:avLst/>
            <a:gdLst/>
            <a:ahLst/>
            <a:cxnLst/>
            <a:rect l="l" t="t" r="r" b="b"/>
            <a:pathLst>
              <a:path w="28" h="167" extrusionOk="0">
                <a:moveTo>
                  <a:pt x="24" y="4"/>
                </a:moveTo>
                <a:cubicBezTo>
                  <a:pt x="19" y="0"/>
                  <a:pt x="13" y="2"/>
                  <a:pt x="12" y="8"/>
                </a:cubicBezTo>
                <a:cubicBezTo>
                  <a:pt x="5" y="31"/>
                  <a:pt x="5" y="31"/>
                  <a:pt x="5" y="31"/>
                </a:cubicBezTo>
                <a:cubicBezTo>
                  <a:pt x="2" y="41"/>
                  <a:pt x="0" y="50"/>
                  <a:pt x="0" y="60"/>
                </a:cubicBezTo>
                <a:cubicBezTo>
                  <a:pt x="0" y="167"/>
                  <a:pt x="0" y="167"/>
                  <a:pt x="0" y="167"/>
                </a:cubicBezTo>
                <a:cubicBezTo>
                  <a:pt x="28" y="167"/>
                  <a:pt x="28" y="167"/>
                  <a:pt x="28" y="167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0"/>
                  <a:pt x="27" y="6"/>
                  <a:pt x="24" y="4"/>
                </a:cubicBez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8" name="Google Shape;178;p35"/>
          <p:cNvSpPr/>
          <p:nvPr/>
        </p:nvSpPr>
        <p:spPr>
          <a:xfrm>
            <a:off x="6981250" y="1944712"/>
            <a:ext cx="2576248" cy="3042812"/>
          </a:xfrm>
          <a:custGeom>
            <a:avLst/>
            <a:gdLst/>
            <a:ahLst/>
            <a:cxnLst/>
            <a:rect l="l" t="t" r="r" b="b"/>
            <a:pathLst>
              <a:path w="1011" h="1197" extrusionOk="0">
                <a:moveTo>
                  <a:pt x="856" y="1197"/>
                </a:moveTo>
                <a:cubicBezTo>
                  <a:pt x="156" y="1197"/>
                  <a:pt x="156" y="1197"/>
                  <a:pt x="156" y="1197"/>
                </a:cubicBezTo>
                <a:cubicBezTo>
                  <a:pt x="70" y="1197"/>
                  <a:pt x="0" y="1128"/>
                  <a:pt x="0" y="1042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70"/>
                  <a:pt x="70" y="0"/>
                  <a:pt x="156" y="0"/>
                </a:cubicBezTo>
                <a:cubicBezTo>
                  <a:pt x="856" y="0"/>
                  <a:pt x="856" y="0"/>
                  <a:pt x="856" y="0"/>
                </a:cubicBezTo>
                <a:cubicBezTo>
                  <a:pt x="942" y="0"/>
                  <a:pt x="1011" y="70"/>
                  <a:pt x="1011" y="155"/>
                </a:cubicBezTo>
                <a:cubicBezTo>
                  <a:pt x="1011" y="1042"/>
                  <a:pt x="1011" y="1042"/>
                  <a:pt x="1011" y="1042"/>
                </a:cubicBezTo>
                <a:cubicBezTo>
                  <a:pt x="1011" y="1128"/>
                  <a:pt x="942" y="1197"/>
                  <a:pt x="856" y="11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9" name="Google Shape;179;p35"/>
          <p:cNvSpPr>
            <a:spLocks noGrp="1"/>
          </p:cNvSpPr>
          <p:nvPr>
            <p:ph type="pic" idx="2"/>
          </p:nvPr>
        </p:nvSpPr>
        <p:spPr>
          <a:xfrm>
            <a:off x="6981250" y="1944712"/>
            <a:ext cx="2576248" cy="3042812"/>
          </a:xfrm>
          <a:prstGeom prst="roundRect">
            <a:avLst>
              <a:gd name="adj" fmla="val 15188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s - 6 Collage">
  <p:cSld name="Pictures - 6 Collage">
    <p:bg>
      <p:bgPr>
        <a:solidFill>
          <a:srgbClr val="F7F7F7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>
            <a:spLocks noGrp="1"/>
          </p:cNvSpPr>
          <p:nvPr>
            <p:ph type="pic" idx="2"/>
          </p:nvPr>
        </p:nvSpPr>
        <p:spPr>
          <a:xfrm>
            <a:off x="0" y="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36"/>
          <p:cNvSpPr>
            <a:spLocks noGrp="1"/>
          </p:cNvSpPr>
          <p:nvPr>
            <p:ph type="pic" idx="3"/>
          </p:nvPr>
        </p:nvSpPr>
        <p:spPr>
          <a:xfrm>
            <a:off x="4064000" y="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36"/>
          <p:cNvSpPr>
            <a:spLocks noGrp="1"/>
          </p:cNvSpPr>
          <p:nvPr>
            <p:ph type="pic" idx="4"/>
          </p:nvPr>
        </p:nvSpPr>
        <p:spPr>
          <a:xfrm>
            <a:off x="8128000" y="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36"/>
          <p:cNvSpPr>
            <a:spLocks noGrp="1"/>
          </p:cNvSpPr>
          <p:nvPr>
            <p:ph type="pic" idx="5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6"/>
          <p:cNvSpPr>
            <a:spLocks noGrp="1"/>
          </p:cNvSpPr>
          <p:nvPr>
            <p:ph type="pic" idx="6"/>
          </p:nvPr>
        </p:nvSpPr>
        <p:spPr>
          <a:xfrm>
            <a:off x="4064000" y="342900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36"/>
          <p:cNvSpPr>
            <a:spLocks noGrp="1"/>
          </p:cNvSpPr>
          <p:nvPr>
            <p:ph type="pic" idx="7"/>
          </p:nvPr>
        </p:nvSpPr>
        <p:spPr>
          <a:xfrm>
            <a:off x="0" y="3429000"/>
            <a:ext cx="4064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- Fullscreen">
  <p:cSld name="Picture - Fullscreen">
    <p:bg>
      <p:bgPr>
        <a:solidFill>
          <a:srgbClr val="F7F7F7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etitors">
  <p:cSld name="Competitors">
    <p:bg>
      <p:bgPr>
        <a:solidFill>
          <a:srgbClr val="F7F7F7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>
            <a:spLocks noGrp="1"/>
          </p:cNvSpPr>
          <p:nvPr>
            <p:ph type="body" idx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91" name="Google Shape;191;p38"/>
          <p:cNvSpPr>
            <a:spLocks noGrp="1"/>
          </p:cNvSpPr>
          <p:nvPr>
            <p:ph type="pic" idx="2"/>
          </p:nvPr>
        </p:nvSpPr>
        <p:spPr>
          <a:xfrm>
            <a:off x="1172069" y="2515800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38"/>
          <p:cNvSpPr>
            <a:spLocks noGrp="1"/>
          </p:cNvSpPr>
          <p:nvPr>
            <p:ph type="pic" idx="3"/>
          </p:nvPr>
        </p:nvSpPr>
        <p:spPr>
          <a:xfrm>
            <a:off x="3830366" y="2515800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38"/>
          <p:cNvSpPr>
            <a:spLocks noGrp="1"/>
          </p:cNvSpPr>
          <p:nvPr>
            <p:ph type="pic" idx="4"/>
          </p:nvPr>
        </p:nvSpPr>
        <p:spPr>
          <a:xfrm>
            <a:off x="6488663" y="2515800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38"/>
          <p:cNvSpPr>
            <a:spLocks noGrp="1"/>
          </p:cNvSpPr>
          <p:nvPr>
            <p:ph type="pic" idx="5"/>
          </p:nvPr>
        </p:nvSpPr>
        <p:spPr>
          <a:xfrm>
            <a:off x="9146960" y="2515800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38"/>
          <p:cNvSpPr>
            <a:spLocks noGrp="1"/>
          </p:cNvSpPr>
          <p:nvPr>
            <p:ph type="pic" idx="6"/>
          </p:nvPr>
        </p:nvSpPr>
        <p:spPr>
          <a:xfrm>
            <a:off x="1172069" y="4167046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38"/>
          <p:cNvSpPr>
            <a:spLocks noGrp="1"/>
          </p:cNvSpPr>
          <p:nvPr>
            <p:ph type="pic" idx="7"/>
          </p:nvPr>
        </p:nvSpPr>
        <p:spPr>
          <a:xfrm>
            <a:off x="3830366" y="4167046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38"/>
          <p:cNvSpPr>
            <a:spLocks noGrp="1"/>
          </p:cNvSpPr>
          <p:nvPr>
            <p:ph type="pic" idx="8"/>
          </p:nvPr>
        </p:nvSpPr>
        <p:spPr>
          <a:xfrm>
            <a:off x="6488663" y="4167046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38"/>
          <p:cNvSpPr>
            <a:spLocks noGrp="1"/>
          </p:cNvSpPr>
          <p:nvPr>
            <p:ph type="pic" idx="9"/>
          </p:nvPr>
        </p:nvSpPr>
        <p:spPr>
          <a:xfrm>
            <a:off x="9146960" y="4167046"/>
            <a:ext cx="1872972" cy="11342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or.fr">
  <p:cSld name="Slidor.fr">
    <p:bg>
      <p:bgPr>
        <a:solidFill>
          <a:srgbClr val="1B1B1B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/>
          <p:nvPr/>
        </p:nvSpPr>
        <p:spPr>
          <a:xfrm>
            <a:off x="839788" y="1600200"/>
            <a:ext cx="441325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o-NO" sz="4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Proudly made </a:t>
            </a:r>
            <a:br>
              <a:rPr lang="no-NO" sz="4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no-NO" sz="4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by</a:t>
            </a:r>
            <a:r>
              <a:rPr lang="no-NO" sz="4000" b="0" i="0" u="none" strike="noStrike" cap="none">
                <a:solidFill>
                  <a:srgbClr val="99999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no-NO" sz="4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Slidor.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o-NO" sz="4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With</a:t>
            </a:r>
            <a:r>
              <a:rPr lang="no-NO" sz="4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>
            <a:off x="2047875" y="2983070"/>
            <a:ext cx="468680" cy="410716"/>
          </a:xfrm>
          <a:custGeom>
            <a:avLst/>
            <a:gdLst/>
            <a:ahLst/>
            <a:cxnLst/>
            <a:rect l="l" t="t" r="r" b="b"/>
            <a:pathLst>
              <a:path w="248" h="217" extrusionOk="0">
                <a:moveTo>
                  <a:pt x="0" y="64"/>
                </a:moveTo>
                <a:cubicBezTo>
                  <a:pt x="0" y="144"/>
                  <a:pt x="123" y="217"/>
                  <a:pt x="123" y="217"/>
                </a:cubicBezTo>
                <a:cubicBezTo>
                  <a:pt x="123" y="217"/>
                  <a:pt x="248" y="146"/>
                  <a:pt x="248" y="66"/>
                </a:cubicBezTo>
                <a:cubicBezTo>
                  <a:pt x="248" y="33"/>
                  <a:pt x="225" y="2"/>
                  <a:pt x="189" y="1"/>
                </a:cubicBezTo>
                <a:cubicBezTo>
                  <a:pt x="155" y="1"/>
                  <a:pt x="124" y="24"/>
                  <a:pt x="124" y="57"/>
                </a:cubicBezTo>
                <a:cubicBezTo>
                  <a:pt x="124" y="24"/>
                  <a:pt x="94" y="1"/>
                  <a:pt x="61" y="1"/>
                </a:cubicBezTo>
                <a:cubicBezTo>
                  <a:pt x="25" y="0"/>
                  <a:pt x="0" y="31"/>
                  <a:pt x="0" y="64"/>
                </a:cubicBezTo>
                <a:close/>
              </a:path>
            </a:pathLst>
          </a:custGeom>
          <a:noFill/>
          <a:ln w="28575" cap="flat" cmpd="sng">
            <a:solidFill>
              <a:srgbClr val="FE13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2" name="Google Shape;202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20375" y="6438900"/>
            <a:ext cx="1235204" cy="2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9"/>
          <p:cNvSpPr txBox="1"/>
          <p:nvPr/>
        </p:nvSpPr>
        <p:spPr>
          <a:xfrm>
            <a:off x="2773363" y="2831306"/>
            <a:ext cx="26304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o-NO" sz="4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from Paris.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>
            <a:hlinkClick r:id="rId3"/>
          </p:cNvPr>
          <p:cNvSpPr/>
          <p:nvPr/>
        </p:nvSpPr>
        <p:spPr>
          <a:xfrm>
            <a:off x="839788" y="4083862"/>
            <a:ext cx="3770312" cy="838200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0" i="0" u="none" strike="noStrike" cap="none">
                <a:solidFill>
                  <a:srgbClr val="99999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SAY HELLO</a:t>
            </a:r>
            <a:endParaRPr sz="1800" b="0" i="0" u="none" strike="noStrike" cap="none">
              <a:solidFill>
                <a:srgbClr val="99999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05" name="Google Shape;205;p39"/>
          <p:cNvGrpSpPr/>
          <p:nvPr/>
        </p:nvGrpSpPr>
        <p:grpSpPr>
          <a:xfrm>
            <a:off x="6535172" y="3836900"/>
            <a:ext cx="5656828" cy="3021100"/>
            <a:chOff x="5818189" y="1958042"/>
            <a:chExt cx="5656828" cy="3021100"/>
          </a:xfrm>
        </p:grpSpPr>
        <p:sp>
          <p:nvSpPr>
            <p:cNvPr id="206" name="Google Shape;206;p39"/>
            <p:cNvSpPr/>
            <p:nvPr/>
          </p:nvSpPr>
          <p:spPr>
            <a:xfrm>
              <a:off x="8927532" y="2652277"/>
              <a:ext cx="673642" cy="267693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9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9" y="45"/>
                    <a:pt x="0" y="36"/>
                    <a:pt x="0" y="25"/>
                  </a:cubicBezTo>
                  <a:cubicBezTo>
                    <a:pt x="0" y="14"/>
                    <a:pt x="9" y="5"/>
                    <a:pt x="20" y="5"/>
                  </a:cubicBezTo>
                  <a:cubicBezTo>
                    <a:pt x="25" y="5"/>
                    <a:pt x="30" y="7"/>
                    <a:pt x="33" y="10"/>
                  </a:cubicBezTo>
                  <a:cubicBezTo>
                    <a:pt x="35" y="12"/>
                    <a:pt x="35" y="14"/>
                    <a:pt x="34" y="16"/>
                  </a:cubicBezTo>
                  <a:cubicBezTo>
                    <a:pt x="32" y="17"/>
                    <a:pt x="30" y="18"/>
                    <a:pt x="28" y="16"/>
                  </a:cubicBezTo>
                  <a:cubicBezTo>
                    <a:pt x="26" y="14"/>
                    <a:pt x="23" y="13"/>
                    <a:pt x="20" y="13"/>
                  </a:cubicBezTo>
                  <a:cubicBezTo>
                    <a:pt x="13" y="13"/>
                    <a:pt x="8" y="18"/>
                    <a:pt x="8" y="25"/>
                  </a:cubicBezTo>
                  <a:cubicBezTo>
                    <a:pt x="8" y="31"/>
                    <a:pt x="13" y="37"/>
                    <a:pt x="20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9" y="37"/>
                    <a:pt x="106" y="30"/>
                    <a:pt x="106" y="22"/>
                  </a:cubicBezTo>
                  <a:cubicBezTo>
                    <a:pt x="106" y="14"/>
                    <a:pt x="99" y="8"/>
                    <a:pt x="91" y="8"/>
                  </a:cubicBezTo>
                  <a:cubicBezTo>
                    <a:pt x="87" y="8"/>
                    <a:pt x="83" y="10"/>
                    <a:pt x="81" y="13"/>
                  </a:cubicBezTo>
                  <a:cubicBezTo>
                    <a:pt x="79" y="14"/>
                    <a:pt x="77" y="15"/>
                    <a:pt x="75" y="13"/>
                  </a:cubicBezTo>
                  <a:cubicBezTo>
                    <a:pt x="73" y="12"/>
                    <a:pt x="73" y="9"/>
                    <a:pt x="75" y="8"/>
                  </a:cubicBezTo>
                  <a:cubicBezTo>
                    <a:pt x="79" y="3"/>
                    <a:pt x="85" y="0"/>
                    <a:pt x="91" y="0"/>
                  </a:cubicBezTo>
                  <a:cubicBezTo>
                    <a:pt x="104" y="0"/>
                    <a:pt x="114" y="10"/>
                    <a:pt x="114" y="22"/>
                  </a:cubicBezTo>
                  <a:cubicBezTo>
                    <a:pt x="114" y="35"/>
                    <a:pt x="104" y="45"/>
                    <a:pt x="91" y="45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7" name="Google Shape;207;p39"/>
            <p:cNvSpPr/>
            <p:nvPr/>
          </p:nvSpPr>
          <p:spPr>
            <a:xfrm>
              <a:off x="9168749" y="2516960"/>
              <a:ext cx="308875" cy="185326"/>
            </a:xfrm>
            <a:custGeom>
              <a:avLst/>
              <a:gdLst/>
              <a:ahLst/>
              <a:cxnLst/>
              <a:rect l="l" t="t" r="r" b="b"/>
              <a:pathLst>
                <a:path w="52" h="31" extrusionOk="0">
                  <a:moveTo>
                    <a:pt x="48" y="31"/>
                  </a:moveTo>
                  <a:cubicBezTo>
                    <a:pt x="48" y="31"/>
                    <a:pt x="48" y="31"/>
                    <a:pt x="48" y="31"/>
                  </a:cubicBezTo>
                  <a:cubicBezTo>
                    <a:pt x="45" y="31"/>
                    <a:pt x="44" y="29"/>
                    <a:pt x="44" y="27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16"/>
                    <a:pt x="36" y="8"/>
                    <a:pt x="26" y="8"/>
                  </a:cubicBezTo>
                  <a:cubicBezTo>
                    <a:pt x="17" y="8"/>
                    <a:pt x="10" y="14"/>
                    <a:pt x="8" y="23"/>
                  </a:cubicBezTo>
                  <a:cubicBezTo>
                    <a:pt x="8" y="25"/>
                    <a:pt x="6" y="26"/>
                    <a:pt x="3" y="26"/>
                  </a:cubicBezTo>
                  <a:cubicBezTo>
                    <a:pt x="1" y="25"/>
                    <a:pt x="0" y="23"/>
                    <a:pt x="0" y="21"/>
                  </a:cubicBezTo>
                  <a:cubicBezTo>
                    <a:pt x="3" y="9"/>
                    <a:pt x="13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9"/>
                    <a:pt x="50" y="31"/>
                    <a:pt x="48" y="3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8" name="Google Shape;208;p39"/>
            <p:cNvSpPr/>
            <p:nvPr/>
          </p:nvSpPr>
          <p:spPr>
            <a:xfrm>
              <a:off x="9033432" y="2552260"/>
              <a:ext cx="205917" cy="179443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5" y="30"/>
                  </a:moveTo>
                  <a:cubicBezTo>
                    <a:pt x="4" y="30"/>
                    <a:pt x="2" y="29"/>
                    <a:pt x="2" y="28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5" y="0"/>
                    <a:pt x="29" y="2"/>
                    <a:pt x="33" y="5"/>
                  </a:cubicBezTo>
                  <a:cubicBezTo>
                    <a:pt x="35" y="7"/>
                    <a:pt x="35" y="9"/>
                    <a:pt x="33" y="11"/>
                  </a:cubicBezTo>
                  <a:cubicBezTo>
                    <a:pt x="32" y="13"/>
                    <a:pt x="29" y="13"/>
                    <a:pt x="28" y="11"/>
                  </a:cubicBezTo>
                  <a:cubicBezTo>
                    <a:pt x="26" y="10"/>
                    <a:pt x="24" y="8"/>
                    <a:pt x="20" y="8"/>
                  </a:cubicBezTo>
                  <a:cubicBezTo>
                    <a:pt x="13" y="8"/>
                    <a:pt x="8" y="14"/>
                    <a:pt x="8" y="20"/>
                  </a:cubicBezTo>
                  <a:cubicBezTo>
                    <a:pt x="8" y="22"/>
                    <a:pt x="8" y="23"/>
                    <a:pt x="9" y="25"/>
                  </a:cubicBezTo>
                  <a:cubicBezTo>
                    <a:pt x="10" y="27"/>
                    <a:pt x="9" y="29"/>
                    <a:pt x="7" y="30"/>
                  </a:cubicBezTo>
                  <a:cubicBezTo>
                    <a:pt x="6" y="30"/>
                    <a:pt x="6" y="30"/>
                    <a:pt x="5" y="3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9" name="Google Shape;209;p39"/>
            <p:cNvSpPr/>
            <p:nvPr/>
          </p:nvSpPr>
          <p:spPr>
            <a:xfrm>
              <a:off x="7965606" y="3102353"/>
              <a:ext cx="123550" cy="200034"/>
            </a:xfrm>
            <a:custGeom>
              <a:avLst/>
              <a:gdLst/>
              <a:ahLst/>
              <a:cxnLst/>
              <a:rect l="l" t="t" r="r" b="b"/>
              <a:pathLst>
                <a:path w="21" h="34" extrusionOk="0">
                  <a:moveTo>
                    <a:pt x="4" y="34"/>
                  </a:moveTo>
                  <a:cubicBezTo>
                    <a:pt x="1" y="34"/>
                    <a:pt x="0" y="33"/>
                    <a:pt x="0" y="30"/>
                  </a:cubicBezTo>
                  <a:cubicBezTo>
                    <a:pt x="0" y="28"/>
                    <a:pt x="1" y="26"/>
                    <a:pt x="4" y="26"/>
                  </a:cubicBezTo>
                  <a:cubicBezTo>
                    <a:pt x="9" y="26"/>
                    <a:pt x="13" y="22"/>
                    <a:pt x="13" y="17"/>
                  </a:cubicBezTo>
                  <a:cubicBezTo>
                    <a:pt x="13" y="12"/>
                    <a:pt x="9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3" y="0"/>
                    <a:pt x="21" y="8"/>
                    <a:pt x="21" y="17"/>
                  </a:cubicBezTo>
                  <a:cubicBezTo>
                    <a:pt x="21" y="27"/>
                    <a:pt x="13" y="34"/>
                    <a:pt x="4" y="34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0" name="Google Shape;210;p39"/>
            <p:cNvSpPr/>
            <p:nvPr/>
          </p:nvSpPr>
          <p:spPr>
            <a:xfrm>
              <a:off x="7633198" y="3078820"/>
              <a:ext cx="455958" cy="223567"/>
            </a:xfrm>
            <a:custGeom>
              <a:avLst/>
              <a:gdLst/>
              <a:ahLst/>
              <a:cxnLst/>
              <a:rect l="l" t="t" r="r" b="b"/>
              <a:pathLst>
                <a:path w="77" h="38" extrusionOk="0">
                  <a:moveTo>
                    <a:pt x="60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8" y="38"/>
                    <a:pt x="0" y="30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3" y="0"/>
                    <a:pt x="28" y="1"/>
                    <a:pt x="31" y="4"/>
                  </a:cubicBezTo>
                  <a:cubicBezTo>
                    <a:pt x="33" y="5"/>
                    <a:pt x="33" y="8"/>
                    <a:pt x="32" y="10"/>
                  </a:cubicBezTo>
                  <a:cubicBezTo>
                    <a:pt x="30" y="11"/>
                    <a:pt x="28" y="12"/>
                    <a:pt x="26" y="10"/>
                  </a:cubicBezTo>
                  <a:cubicBezTo>
                    <a:pt x="24" y="9"/>
                    <a:pt x="22" y="8"/>
                    <a:pt x="19" y="8"/>
                  </a:cubicBezTo>
                  <a:cubicBezTo>
                    <a:pt x="13" y="8"/>
                    <a:pt x="8" y="13"/>
                    <a:pt x="8" y="19"/>
                  </a:cubicBezTo>
                  <a:cubicBezTo>
                    <a:pt x="8" y="25"/>
                    <a:pt x="13" y="30"/>
                    <a:pt x="19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5" y="30"/>
                    <a:pt x="69" y="26"/>
                    <a:pt x="69" y="21"/>
                  </a:cubicBezTo>
                  <a:cubicBezTo>
                    <a:pt x="69" y="16"/>
                    <a:pt x="65" y="12"/>
                    <a:pt x="60" y="12"/>
                  </a:cubicBezTo>
                  <a:cubicBezTo>
                    <a:pt x="57" y="12"/>
                    <a:pt x="56" y="13"/>
                    <a:pt x="54" y="14"/>
                  </a:cubicBezTo>
                  <a:cubicBezTo>
                    <a:pt x="52" y="15"/>
                    <a:pt x="50" y="15"/>
                    <a:pt x="48" y="13"/>
                  </a:cubicBezTo>
                  <a:cubicBezTo>
                    <a:pt x="47" y="11"/>
                    <a:pt x="47" y="9"/>
                    <a:pt x="49" y="7"/>
                  </a:cubicBezTo>
                  <a:cubicBezTo>
                    <a:pt x="52" y="5"/>
                    <a:pt x="56" y="4"/>
                    <a:pt x="60" y="4"/>
                  </a:cubicBezTo>
                  <a:cubicBezTo>
                    <a:pt x="69" y="4"/>
                    <a:pt x="77" y="12"/>
                    <a:pt x="77" y="21"/>
                  </a:cubicBezTo>
                  <a:cubicBezTo>
                    <a:pt x="77" y="31"/>
                    <a:pt x="69" y="38"/>
                    <a:pt x="60" y="38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1" name="Google Shape;211;p39"/>
            <p:cNvSpPr/>
            <p:nvPr/>
          </p:nvSpPr>
          <p:spPr>
            <a:xfrm>
              <a:off x="7703798" y="2990570"/>
              <a:ext cx="285341" cy="158850"/>
            </a:xfrm>
            <a:custGeom>
              <a:avLst/>
              <a:gdLst/>
              <a:ahLst/>
              <a:cxnLst/>
              <a:rect l="l" t="t" r="r" b="b"/>
              <a:pathLst>
                <a:path w="48" h="27" extrusionOk="0">
                  <a:moveTo>
                    <a:pt x="44" y="27"/>
                  </a:moveTo>
                  <a:cubicBezTo>
                    <a:pt x="42" y="27"/>
                    <a:pt x="40" y="26"/>
                    <a:pt x="40" y="23"/>
                  </a:cubicBezTo>
                  <a:cubicBezTo>
                    <a:pt x="40" y="15"/>
                    <a:pt x="33" y="8"/>
                    <a:pt x="24" y="8"/>
                  </a:cubicBezTo>
                  <a:cubicBezTo>
                    <a:pt x="17" y="8"/>
                    <a:pt x="10" y="13"/>
                    <a:pt x="9" y="20"/>
                  </a:cubicBezTo>
                  <a:cubicBezTo>
                    <a:pt x="8" y="22"/>
                    <a:pt x="6" y="23"/>
                    <a:pt x="4" y="23"/>
                  </a:cubicBezTo>
                  <a:cubicBezTo>
                    <a:pt x="2" y="22"/>
                    <a:pt x="0" y="20"/>
                    <a:pt x="1" y="18"/>
                  </a:cubicBezTo>
                  <a:cubicBezTo>
                    <a:pt x="4" y="7"/>
                    <a:pt x="13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26"/>
                    <a:pt x="46" y="27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2" name="Google Shape;212;p39"/>
            <p:cNvSpPr/>
            <p:nvPr/>
          </p:nvSpPr>
          <p:spPr>
            <a:xfrm>
              <a:off x="9139333" y="3881897"/>
              <a:ext cx="114724" cy="17650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7" y="0"/>
                    <a:pt x="19" y="2"/>
                    <a:pt x="19" y="4"/>
                  </a:cubicBezTo>
                  <a:cubicBezTo>
                    <a:pt x="19" y="6"/>
                    <a:pt x="17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cubicBezTo>
                    <a:pt x="8" y="19"/>
                    <a:pt x="11" y="22"/>
                    <a:pt x="15" y="22"/>
                  </a:cubicBezTo>
                  <a:cubicBezTo>
                    <a:pt x="17" y="22"/>
                    <a:pt x="19" y="23"/>
                    <a:pt x="19" y="26"/>
                  </a:cubicBezTo>
                  <a:cubicBezTo>
                    <a:pt x="19" y="28"/>
                    <a:pt x="17" y="30"/>
                    <a:pt x="15" y="3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3" name="Google Shape;213;p39"/>
            <p:cNvSpPr/>
            <p:nvPr/>
          </p:nvSpPr>
          <p:spPr>
            <a:xfrm>
              <a:off x="9139333" y="3864247"/>
              <a:ext cx="379475" cy="194150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48" y="33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7" y="33"/>
                    <a:pt x="0" y="26"/>
                    <a:pt x="0" y="18"/>
                  </a:cubicBezTo>
                  <a:cubicBezTo>
                    <a:pt x="0" y="10"/>
                    <a:pt x="7" y="3"/>
                    <a:pt x="15" y="3"/>
                  </a:cubicBezTo>
                  <a:cubicBezTo>
                    <a:pt x="18" y="3"/>
                    <a:pt x="21" y="4"/>
                    <a:pt x="24" y="6"/>
                  </a:cubicBezTo>
                  <a:cubicBezTo>
                    <a:pt x="26" y="7"/>
                    <a:pt x="26" y="10"/>
                    <a:pt x="25" y="12"/>
                  </a:cubicBezTo>
                  <a:cubicBezTo>
                    <a:pt x="23" y="13"/>
                    <a:pt x="21" y="14"/>
                    <a:pt x="19" y="12"/>
                  </a:cubicBezTo>
                  <a:cubicBezTo>
                    <a:pt x="18" y="12"/>
                    <a:pt x="16" y="11"/>
                    <a:pt x="15" y="11"/>
                  </a:cubicBezTo>
                  <a:cubicBezTo>
                    <a:pt x="11" y="11"/>
                    <a:pt x="8" y="14"/>
                    <a:pt x="8" y="18"/>
                  </a:cubicBezTo>
                  <a:cubicBezTo>
                    <a:pt x="8" y="22"/>
                    <a:pt x="11" y="25"/>
                    <a:pt x="15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2" y="25"/>
                    <a:pt x="56" y="21"/>
                    <a:pt x="56" y="16"/>
                  </a:cubicBezTo>
                  <a:cubicBezTo>
                    <a:pt x="56" y="12"/>
                    <a:pt x="52" y="8"/>
                    <a:pt x="48" y="8"/>
                  </a:cubicBezTo>
                  <a:cubicBezTo>
                    <a:pt x="46" y="8"/>
                    <a:pt x="44" y="8"/>
                    <a:pt x="42" y="10"/>
                  </a:cubicBezTo>
                  <a:cubicBezTo>
                    <a:pt x="41" y="11"/>
                    <a:pt x="38" y="11"/>
                    <a:pt x="37" y="9"/>
                  </a:cubicBezTo>
                  <a:cubicBezTo>
                    <a:pt x="35" y="7"/>
                    <a:pt x="36" y="5"/>
                    <a:pt x="37" y="3"/>
                  </a:cubicBezTo>
                  <a:cubicBezTo>
                    <a:pt x="40" y="1"/>
                    <a:pt x="44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25"/>
                    <a:pt x="57" y="33"/>
                    <a:pt x="48" y="33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4" name="Google Shape;214;p39"/>
            <p:cNvSpPr/>
            <p:nvPr/>
          </p:nvSpPr>
          <p:spPr>
            <a:xfrm>
              <a:off x="9221700" y="3793647"/>
              <a:ext cx="238275" cy="135317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4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1" y="23"/>
                    <a:pt x="0" y="22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9" y="0"/>
                    <a:pt x="37" y="6"/>
                    <a:pt x="39" y="15"/>
                  </a:cubicBezTo>
                  <a:cubicBezTo>
                    <a:pt x="40" y="17"/>
                    <a:pt x="39" y="19"/>
                    <a:pt x="36" y="20"/>
                  </a:cubicBezTo>
                  <a:cubicBezTo>
                    <a:pt x="34" y="20"/>
                    <a:pt x="32" y="19"/>
                    <a:pt x="32" y="17"/>
                  </a:cubicBezTo>
                  <a:cubicBezTo>
                    <a:pt x="30" y="11"/>
                    <a:pt x="25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22"/>
                    <a:pt x="6" y="23"/>
                    <a:pt x="4" y="23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5" name="Google Shape;215;p39"/>
            <p:cNvSpPr/>
            <p:nvPr/>
          </p:nvSpPr>
          <p:spPr>
            <a:xfrm>
              <a:off x="5818189" y="1958042"/>
              <a:ext cx="5656828" cy="3021100"/>
            </a:xfrm>
            <a:custGeom>
              <a:avLst/>
              <a:gdLst/>
              <a:ahLst/>
              <a:cxnLst/>
              <a:rect l="l" t="t" r="r" b="b"/>
              <a:pathLst>
                <a:path w="957" h="512" extrusionOk="0">
                  <a:moveTo>
                    <a:pt x="953" y="504"/>
                  </a:moveTo>
                  <a:cubicBezTo>
                    <a:pt x="586" y="504"/>
                    <a:pt x="586" y="504"/>
                    <a:pt x="586" y="504"/>
                  </a:cubicBezTo>
                  <a:cubicBezTo>
                    <a:pt x="528" y="402"/>
                    <a:pt x="528" y="402"/>
                    <a:pt x="528" y="402"/>
                  </a:cubicBezTo>
                  <a:cubicBezTo>
                    <a:pt x="530" y="402"/>
                    <a:pt x="531" y="400"/>
                    <a:pt x="531" y="399"/>
                  </a:cubicBezTo>
                  <a:cubicBezTo>
                    <a:pt x="531" y="375"/>
                    <a:pt x="531" y="375"/>
                    <a:pt x="531" y="375"/>
                  </a:cubicBezTo>
                  <a:cubicBezTo>
                    <a:pt x="531" y="373"/>
                    <a:pt x="529" y="371"/>
                    <a:pt x="527" y="371"/>
                  </a:cubicBezTo>
                  <a:cubicBezTo>
                    <a:pt x="517" y="371"/>
                    <a:pt x="517" y="371"/>
                    <a:pt x="517" y="371"/>
                  </a:cubicBezTo>
                  <a:cubicBezTo>
                    <a:pt x="495" y="296"/>
                    <a:pt x="495" y="296"/>
                    <a:pt x="495" y="296"/>
                  </a:cubicBezTo>
                  <a:cubicBezTo>
                    <a:pt x="495" y="296"/>
                    <a:pt x="495" y="296"/>
                    <a:pt x="495" y="296"/>
                  </a:cubicBezTo>
                  <a:cubicBezTo>
                    <a:pt x="498" y="296"/>
                    <a:pt x="499" y="294"/>
                    <a:pt x="499" y="292"/>
                  </a:cubicBezTo>
                  <a:cubicBezTo>
                    <a:pt x="499" y="280"/>
                    <a:pt x="499" y="280"/>
                    <a:pt x="499" y="280"/>
                  </a:cubicBezTo>
                  <a:cubicBezTo>
                    <a:pt x="499" y="278"/>
                    <a:pt x="498" y="276"/>
                    <a:pt x="495" y="276"/>
                  </a:cubicBezTo>
                  <a:cubicBezTo>
                    <a:pt x="492" y="276"/>
                    <a:pt x="492" y="276"/>
                    <a:pt x="492" y="276"/>
                  </a:cubicBezTo>
                  <a:cubicBezTo>
                    <a:pt x="477" y="86"/>
                    <a:pt x="477" y="86"/>
                    <a:pt x="477" y="86"/>
                  </a:cubicBezTo>
                  <a:cubicBezTo>
                    <a:pt x="477" y="85"/>
                    <a:pt x="477" y="85"/>
                    <a:pt x="477" y="84"/>
                  </a:cubicBezTo>
                  <a:cubicBezTo>
                    <a:pt x="477" y="68"/>
                    <a:pt x="477" y="68"/>
                    <a:pt x="477" y="68"/>
                  </a:cubicBezTo>
                  <a:cubicBezTo>
                    <a:pt x="477" y="67"/>
                    <a:pt x="477" y="66"/>
                    <a:pt x="475" y="65"/>
                  </a:cubicBezTo>
                  <a:cubicBezTo>
                    <a:pt x="475" y="57"/>
                    <a:pt x="475" y="57"/>
                    <a:pt x="475" y="57"/>
                  </a:cubicBezTo>
                  <a:cubicBezTo>
                    <a:pt x="475" y="55"/>
                    <a:pt x="474" y="53"/>
                    <a:pt x="471" y="53"/>
                  </a:cubicBezTo>
                  <a:cubicBezTo>
                    <a:pt x="467" y="53"/>
                    <a:pt x="467" y="53"/>
                    <a:pt x="467" y="53"/>
                  </a:cubicBezTo>
                  <a:cubicBezTo>
                    <a:pt x="467" y="4"/>
                    <a:pt x="467" y="4"/>
                    <a:pt x="467" y="4"/>
                  </a:cubicBezTo>
                  <a:cubicBezTo>
                    <a:pt x="467" y="2"/>
                    <a:pt x="465" y="0"/>
                    <a:pt x="463" y="0"/>
                  </a:cubicBezTo>
                  <a:cubicBezTo>
                    <a:pt x="461" y="0"/>
                    <a:pt x="459" y="2"/>
                    <a:pt x="459" y="4"/>
                  </a:cubicBezTo>
                  <a:cubicBezTo>
                    <a:pt x="459" y="53"/>
                    <a:pt x="459" y="53"/>
                    <a:pt x="459" y="53"/>
                  </a:cubicBezTo>
                  <a:cubicBezTo>
                    <a:pt x="455" y="53"/>
                    <a:pt x="455" y="53"/>
                    <a:pt x="455" y="53"/>
                  </a:cubicBezTo>
                  <a:cubicBezTo>
                    <a:pt x="453" y="53"/>
                    <a:pt x="451" y="55"/>
                    <a:pt x="451" y="57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0" y="66"/>
                    <a:pt x="449" y="67"/>
                    <a:pt x="449" y="68"/>
                  </a:cubicBezTo>
                  <a:cubicBezTo>
                    <a:pt x="449" y="84"/>
                    <a:pt x="449" y="84"/>
                    <a:pt x="449" y="84"/>
                  </a:cubicBezTo>
                  <a:cubicBezTo>
                    <a:pt x="449" y="85"/>
                    <a:pt x="450" y="86"/>
                    <a:pt x="450" y="86"/>
                  </a:cubicBezTo>
                  <a:cubicBezTo>
                    <a:pt x="435" y="276"/>
                    <a:pt x="435" y="276"/>
                    <a:pt x="435" y="276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29" y="276"/>
                    <a:pt x="427" y="278"/>
                    <a:pt x="427" y="280"/>
                  </a:cubicBezTo>
                  <a:cubicBezTo>
                    <a:pt x="427" y="292"/>
                    <a:pt x="427" y="292"/>
                    <a:pt x="427" y="292"/>
                  </a:cubicBezTo>
                  <a:cubicBezTo>
                    <a:pt x="427" y="294"/>
                    <a:pt x="429" y="296"/>
                    <a:pt x="431" y="296"/>
                  </a:cubicBezTo>
                  <a:cubicBezTo>
                    <a:pt x="432" y="296"/>
                    <a:pt x="432" y="296"/>
                    <a:pt x="432" y="296"/>
                  </a:cubicBezTo>
                  <a:cubicBezTo>
                    <a:pt x="410" y="371"/>
                    <a:pt x="410" y="371"/>
                    <a:pt x="410" y="371"/>
                  </a:cubicBezTo>
                  <a:cubicBezTo>
                    <a:pt x="400" y="371"/>
                    <a:pt x="400" y="371"/>
                    <a:pt x="400" y="371"/>
                  </a:cubicBezTo>
                  <a:cubicBezTo>
                    <a:pt x="398" y="371"/>
                    <a:pt x="396" y="373"/>
                    <a:pt x="396" y="375"/>
                  </a:cubicBezTo>
                  <a:cubicBezTo>
                    <a:pt x="396" y="399"/>
                    <a:pt x="396" y="399"/>
                    <a:pt x="396" y="399"/>
                  </a:cubicBezTo>
                  <a:cubicBezTo>
                    <a:pt x="396" y="400"/>
                    <a:pt x="397" y="402"/>
                    <a:pt x="398" y="402"/>
                  </a:cubicBezTo>
                  <a:cubicBezTo>
                    <a:pt x="341" y="504"/>
                    <a:pt x="341" y="504"/>
                    <a:pt x="341" y="504"/>
                  </a:cubicBezTo>
                  <a:cubicBezTo>
                    <a:pt x="4" y="504"/>
                    <a:pt x="4" y="504"/>
                    <a:pt x="4" y="504"/>
                  </a:cubicBezTo>
                  <a:cubicBezTo>
                    <a:pt x="2" y="504"/>
                    <a:pt x="0" y="506"/>
                    <a:pt x="0" y="508"/>
                  </a:cubicBezTo>
                  <a:cubicBezTo>
                    <a:pt x="0" y="510"/>
                    <a:pt x="2" y="512"/>
                    <a:pt x="4" y="512"/>
                  </a:cubicBezTo>
                  <a:cubicBezTo>
                    <a:pt x="343" y="512"/>
                    <a:pt x="343" y="512"/>
                    <a:pt x="343" y="512"/>
                  </a:cubicBezTo>
                  <a:cubicBezTo>
                    <a:pt x="383" y="512"/>
                    <a:pt x="383" y="512"/>
                    <a:pt x="383" y="512"/>
                  </a:cubicBezTo>
                  <a:cubicBezTo>
                    <a:pt x="543" y="512"/>
                    <a:pt x="543" y="512"/>
                    <a:pt x="543" y="512"/>
                  </a:cubicBezTo>
                  <a:cubicBezTo>
                    <a:pt x="543" y="512"/>
                    <a:pt x="543" y="512"/>
                    <a:pt x="543" y="512"/>
                  </a:cubicBezTo>
                  <a:cubicBezTo>
                    <a:pt x="583" y="512"/>
                    <a:pt x="583" y="512"/>
                    <a:pt x="583" y="512"/>
                  </a:cubicBezTo>
                  <a:cubicBezTo>
                    <a:pt x="583" y="512"/>
                    <a:pt x="583" y="512"/>
                    <a:pt x="583" y="512"/>
                  </a:cubicBezTo>
                  <a:cubicBezTo>
                    <a:pt x="953" y="512"/>
                    <a:pt x="953" y="512"/>
                    <a:pt x="953" y="512"/>
                  </a:cubicBezTo>
                  <a:cubicBezTo>
                    <a:pt x="956" y="512"/>
                    <a:pt x="957" y="510"/>
                    <a:pt x="957" y="508"/>
                  </a:cubicBezTo>
                  <a:cubicBezTo>
                    <a:pt x="957" y="506"/>
                    <a:pt x="956" y="504"/>
                    <a:pt x="953" y="504"/>
                  </a:cubicBezTo>
                  <a:close/>
                  <a:moveTo>
                    <a:pt x="377" y="456"/>
                  </a:moveTo>
                  <a:cubicBezTo>
                    <a:pt x="404" y="456"/>
                    <a:pt x="404" y="456"/>
                    <a:pt x="404" y="456"/>
                  </a:cubicBezTo>
                  <a:cubicBezTo>
                    <a:pt x="395" y="475"/>
                    <a:pt x="395" y="475"/>
                    <a:pt x="395" y="475"/>
                  </a:cubicBezTo>
                  <a:cubicBezTo>
                    <a:pt x="367" y="475"/>
                    <a:pt x="367" y="475"/>
                    <a:pt x="367" y="475"/>
                  </a:cubicBezTo>
                  <a:lnTo>
                    <a:pt x="377" y="456"/>
                  </a:lnTo>
                  <a:close/>
                  <a:moveTo>
                    <a:pt x="392" y="429"/>
                  </a:moveTo>
                  <a:cubicBezTo>
                    <a:pt x="417" y="429"/>
                    <a:pt x="417" y="429"/>
                    <a:pt x="417" y="429"/>
                  </a:cubicBezTo>
                  <a:cubicBezTo>
                    <a:pt x="408" y="448"/>
                    <a:pt x="408" y="448"/>
                    <a:pt x="408" y="448"/>
                  </a:cubicBezTo>
                  <a:cubicBezTo>
                    <a:pt x="382" y="448"/>
                    <a:pt x="382" y="448"/>
                    <a:pt x="382" y="448"/>
                  </a:cubicBezTo>
                  <a:lnTo>
                    <a:pt x="392" y="429"/>
                  </a:lnTo>
                  <a:close/>
                  <a:moveTo>
                    <a:pt x="510" y="429"/>
                  </a:moveTo>
                  <a:cubicBezTo>
                    <a:pt x="534" y="429"/>
                    <a:pt x="534" y="429"/>
                    <a:pt x="534" y="429"/>
                  </a:cubicBezTo>
                  <a:cubicBezTo>
                    <a:pt x="545" y="448"/>
                    <a:pt x="545" y="448"/>
                    <a:pt x="545" y="448"/>
                  </a:cubicBezTo>
                  <a:cubicBezTo>
                    <a:pt x="519" y="448"/>
                    <a:pt x="519" y="448"/>
                    <a:pt x="519" y="448"/>
                  </a:cubicBezTo>
                  <a:lnTo>
                    <a:pt x="510" y="429"/>
                  </a:lnTo>
                  <a:close/>
                  <a:moveTo>
                    <a:pt x="506" y="421"/>
                  </a:moveTo>
                  <a:cubicBezTo>
                    <a:pt x="498" y="403"/>
                    <a:pt x="498" y="403"/>
                    <a:pt x="498" y="403"/>
                  </a:cubicBezTo>
                  <a:cubicBezTo>
                    <a:pt x="519" y="403"/>
                    <a:pt x="519" y="403"/>
                    <a:pt x="519" y="403"/>
                  </a:cubicBezTo>
                  <a:cubicBezTo>
                    <a:pt x="530" y="421"/>
                    <a:pt x="530" y="421"/>
                    <a:pt x="530" y="421"/>
                  </a:cubicBezTo>
                  <a:lnTo>
                    <a:pt x="506" y="421"/>
                  </a:lnTo>
                  <a:close/>
                  <a:moveTo>
                    <a:pt x="523" y="395"/>
                  </a:moveTo>
                  <a:cubicBezTo>
                    <a:pt x="522" y="395"/>
                    <a:pt x="522" y="395"/>
                    <a:pt x="522" y="395"/>
                  </a:cubicBezTo>
                  <a:cubicBezTo>
                    <a:pt x="491" y="395"/>
                    <a:pt x="491" y="395"/>
                    <a:pt x="491" y="395"/>
                  </a:cubicBezTo>
                  <a:cubicBezTo>
                    <a:pt x="435" y="395"/>
                    <a:pt x="435" y="395"/>
                    <a:pt x="435" y="395"/>
                  </a:cubicBezTo>
                  <a:cubicBezTo>
                    <a:pt x="405" y="395"/>
                    <a:pt x="405" y="395"/>
                    <a:pt x="405" y="395"/>
                  </a:cubicBezTo>
                  <a:cubicBezTo>
                    <a:pt x="404" y="395"/>
                    <a:pt x="404" y="395"/>
                    <a:pt x="404" y="395"/>
                  </a:cubicBezTo>
                  <a:cubicBezTo>
                    <a:pt x="404" y="391"/>
                    <a:pt x="404" y="391"/>
                    <a:pt x="404" y="391"/>
                  </a:cubicBezTo>
                  <a:cubicBezTo>
                    <a:pt x="523" y="391"/>
                    <a:pt x="523" y="391"/>
                    <a:pt x="523" y="391"/>
                  </a:cubicBezTo>
                  <a:lnTo>
                    <a:pt x="523" y="395"/>
                  </a:lnTo>
                  <a:close/>
                  <a:moveTo>
                    <a:pt x="429" y="403"/>
                  </a:moveTo>
                  <a:cubicBezTo>
                    <a:pt x="420" y="421"/>
                    <a:pt x="420" y="421"/>
                    <a:pt x="420" y="421"/>
                  </a:cubicBezTo>
                  <a:cubicBezTo>
                    <a:pt x="397" y="421"/>
                    <a:pt x="397" y="421"/>
                    <a:pt x="397" y="421"/>
                  </a:cubicBezTo>
                  <a:cubicBezTo>
                    <a:pt x="407" y="403"/>
                    <a:pt x="407" y="403"/>
                    <a:pt x="407" y="403"/>
                  </a:cubicBezTo>
                  <a:lnTo>
                    <a:pt x="429" y="403"/>
                  </a:lnTo>
                  <a:close/>
                  <a:moveTo>
                    <a:pt x="425" y="429"/>
                  </a:moveTo>
                  <a:cubicBezTo>
                    <a:pt x="432" y="429"/>
                    <a:pt x="432" y="429"/>
                    <a:pt x="432" y="429"/>
                  </a:cubicBezTo>
                  <a:cubicBezTo>
                    <a:pt x="429" y="431"/>
                    <a:pt x="425" y="433"/>
                    <a:pt x="422" y="436"/>
                  </a:cubicBezTo>
                  <a:lnTo>
                    <a:pt x="425" y="429"/>
                  </a:lnTo>
                  <a:close/>
                  <a:moveTo>
                    <a:pt x="429" y="421"/>
                  </a:moveTo>
                  <a:cubicBezTo>
                    <a:pt x="438" y="403"/>
                    <a:pt x="438" y="403"/>
                    <a:pt x="438" y="403"/>
                  </a:cubicBezTo>
                  <a:cubicBezTo>
                    <a:pt x="489" y="403"/>
                    <a:pt x="489" y="403"/>
                    <a:pt x="489" y="403"/>
                  </a:cubicBezTo>
                  <a:cubicBezTo>
                    <a:pt x="498" y="421"/>
                    <a:pt x="498" y="421"/>
                    <a:pt x="498" y="421"/>
                  </a:cubicBezTo>
                  <a:lnTo>
                    <a:pt x="429" y="421"/>
                  </a:lnTo>
                  <a:close/>
                  <a:moveTo>
                    <a:pt x="501" y="429"/>
                  </a:moveTo>
                  <a:cubicBezTo>
                    <a:pt x="504" y="435"/>
                    <a:pt x="504" y="435"/>
                    <a:pt x="504" y="435"/>
                  </a:cubicBezTo>
                  <a:cubicBezTo>
                    <a:pt x="502" y="433"/>
                    <a:pt x="499" y="431"/>
                    <a:pt x="495" y="429"/>
                  </a:cubicBezTo>
                  <a:lnTo>
                    <a:pt x="501" y="429"/>
                  </a:lnTo>
                  <a:close/>
                  <a:moveTo>
                    <a:pt x="523" y="456"/>
                  </a:moveTo>
                  <a:cubicBezTo>
                    <a:pt x="549" y="456"/>
                    <a:pt x="549" y="456"/>
                    <a:pt x="549" y="456"/>
                  </a:cubicBezTo>
                  <a:cubicBezTo>
                    <a:pt x="560" y="475"/>
                    <a:pt x="560" y="475"/>
                    <a:pt x="560" y="475"/>
                  </a:cubicBezTo>
                  <a:cubicBezTo>
                    <a:pt x="532" y="475"/>
                    <a:pt x="532" y="475"/>
                    <a:pt x="532" y="475"/>
                  </a:cubicBezTo>
                  <a:lnTo>
                    <a:pt x="523" y="456"/>
                  </a:lnTo>
                  <a:close/>
                  <a:moveTo>
                    <a:pt x="422" y="358"/>
                  </a:moveTo>
                  <a:cubicBezTo>
                    <a:pt x="440" y="358"/>
                    <a:pt x="440" y="358"/>
                    <a:pt x="440" y="358"/>
                  </a:cubicBezTo>
                  <a:cubicBezTo>
                    <a:pt x="438" y="370"/>
                    <a:pt x="438" y="370"/>
                    <a:pt x="438" y="370"/>
                  </a:cubicBezTo>
                  <a:cubicBezTo>
                    <a:pt x="419" y="370"/>
                    <a:pt x="419" y="370"/>
                    <a:pt x="419" y="370"/>
                  </a:cubicBezTo>
                  <a:lnTo>
                    <a:pt x="422" y="358"/>
                  </a:lnTo>
                  <a:close/>
                  <a:moveTo>
                    <a:pt x="428" y="338"/>
                  </a:moveTo>
                  <a:cubicBezTo>
                    <a:pt x="443" y="338"/>
                    <a:pt x="443" y="338"/>
                    <a:pt x="443" y="338"/>
                  </a:cubicBezTo>
                  <a:cubicBezTo>
                    <a:pt x="441" y="350"/>
                    <a:pt x="441" y="350"/>
                    <a:pt x="441" y="350"/>
                  </a:cubicBezTo>
                  <a:cubicBezTo>
                    <a:pt x="424" y="350"/>
                    <a:pt x="424" y="350"/>
                    <a:pt x="424" y="350"/>
                  </a:cubicBezTo>
                  <a:lnTo>
                    <a:pt x="428" y="338"/>
                  </a:lnTo>
                  <a:close/>
                  <a:moveTo>
                    <a:pt x="434" y="318"/>
                  </a:moveTo>
                  <a:cubicBezTo>
                    <a:pt x="446" y="318"/>
                    <a:pt x="446" y="318"/>
                    <a:pt x="446" y="318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30" y="330"/>
                    <a:pt x="430" y="330"/>
                    <a:pt x="430" y="330"/>
                  </a:cubicBezTo>
                  <a:lnTo>
                    <a:pt x="434" y="318"/>
                  </a:lnTo>
                  <a:close/>
                  <a:moveTo>
                    <a:pt x="454" y="318"/>
                  </a:moveTo>
                  <a:cubicBezTo>
                    <a:pt x="473" y="318"/>
                    <a:pt x="473" y="318"/>
                    <a:pt x="473" y="318"/>
                  </a:cubicBezTo>
                  <a:cubicBezTo>
                    <a:pt x="481" y="370"/>
                    <a:pt x="481" y="370"/>
                    <a:pt x="481" y="370"/>
                  </a:cubicBezTo>
                  <a:cubicBezTo>
                    <a:pt x="446" y="370"/>
                    <a:pt x="446" y="370"/>
                    <a:pt x="446" y="370"/>
                  </a:cubicBezTo>
                  <a:lnTo>
                    <a:pt x="454" y="318"/>
                  </a:lnTo>
                  <a:close/>
                  <a:moveTo>
                    <a:pt x="487" y="358"/>
                  </a:moveTo>
                  <a:cubicBezTo>
                    <a:pt x="505" y="358"/>
                    <a:pt x="505" y="358"/>
                    <a:pt x="505" y="358"/>
                  </a:cubicBezTo>
                  <a:cubicBezTo>
                    <a:pt x="508" y="370"/>
                    <a:pt x="508" y="370"/>
                    <a:pt x="508" y="370"/>
                  </a:cubicBezTo>
                  <a:cubicBezTo>
                    <a:pt x="489" y="370"/>
                    <a:pt x="489" y="370"/>
                    <a:pt x="489" y="370"/>
                  </a:cubicBezTo>
                  <a:lnTo>
                    <a:pt x="487" y="358"/>
                  </a:lnTo>
                  <a:close/>
                  <a:moveTo>
                    <a:pt x="486" y="350"/>
                  </a:moveTo>
                  <a:cubicBezTo>
                    <a:pt x="484" y="338"/>
                    <a:pt x="484" y="338"/>
                    <a:pt x="484" y="338"/>
                  </a:cubicBezTo>
                  <a:cubicBezTo>
                    <a:pt x="499" y="338"/>
                    <a:pt x="499" y="338"/>
                    <a:pt x="499" y="338"/>
                  </a:cubicBezTo>
                  <a:cubicBezTo>
                    <a:pt x="502" y="350"/>
                    <a:pt x="502" y="350"/>
                    <a:pt x="502" y="350"/>
                  </a:cubicBezTo>
                  <a:lnTo>
                    <a:pt x="486" y="350"/>
                  </a:lnTo>
                  <a:close/>
                  <a:moveTo>
                    <a:pt x="497" y="330"/>
                  </a:moveTo>
                  <a:cubicBezTo>
                    <a:pt x="483" y="330"/>
                    <a:pt x="483" y="330"/>
                    <a:pt x="483" y="330"/>
                  </a:cubicBezTo>
                  <a:cubicBezTo>
                    <a:pt x="481" y="318"/>
                    <a:pt x="481" y="318"/>
                    <a:pt x="481" y="318"/>
                  </a:cubicBezTo>
                  <a:cubicBezTo>
                    <a:pt x="493" y="318"/>
                    <a:pt x="493" y="318"/>
                    <a:pt x="493" y="318"/>
                  </a:cubicBezTo>
                  <a:lnTo>
                    <a:pt x="497" y="330"/>
                  </a:lnTo>
                  <a:close/>
                  <a:moveTo>
                    <a:pt x="490" y="288"/>
                  </a:moveTo>
                  <a:cubicBezTo>
                    <a:pt x="437" y="288"/>
                    <a:pt x="437" y="288"/>
                    <a:pt x="437" y="288"/>
                  </a:cubicBezTo>
                  <a:cubicBezTo>
                    <a:pt x="437" y="288"/>
                    <a:pt x="437" y="288"/>
                    <a:pt x="437" y="288"/>
                  </a:cubicBezTo>
                  <a:cubicBezTo>
                    <a:pt x="435" y="288"/>
                    <a:pt x="435" y="288"/>
                    <a:pt x="435" y="288"/>
                  </a:cubicBezTo>
                  <a:cubicBezTo>
                    <a:pt x="435" y="284"/>
                    <a:pt x="435" y="284"/>
                    <a:pt x="435" y="284"/>
                  </a:cubicBezTo>
                  <a:cubicBezTo>
                    <a:pt x="491" y="284"/>
                    <a:pt x="491" y="284"/>
                    <a:pt x="491" y="284"/>
                  </a:cubicBezTo>
                  <a:cubicBezTo>
                    <a:pt x="491" y="288"/>
                    <a:pt x="491" y="288"/>
                    <a:pt x="491" y="288"/>
                  </a:cubicBezTo>
                  <a:cubicBezTo>
                    <a:pt x="490" y="288"/>
                    <a:pt x="490" y="288"/>
                    <a:pt x="490" y="288"/>
                  </a:cubicBezTo>
                  <a:cubicBezTo>
                    <a:pt x="490" y="288"/>
                    <a:pt x="490" y="288"/>
                    <a:pt x="490" y="288"/>
                  </a:cubicBezTo>
                  <a:close/>
                  <a:moveTo>
                    <a:pt x="484" y="276"/>
                  </a:moveTo>
                  <a:cubicBezTo>
                    <a:pt x="476" y="276"/>
                    <a:pt x="476" y="276"/>
                    <a:pt x="476" y="276"/>
                  </a:cubicBezTo>
                  <a:cubicBezTo>
                    <a:pt x="476" y="266"/>
                    <a:pt x="476" y="266"/>
                    <a:pt x="476" y="266"/>
                  </a:cubicBezTo>
                  <a:cubicBezTo>
                    <a:pt x="483" y="266"/>
                    <a:pt x="483" y="266"/>
                    <a:pt x="483" y="266"/>
                  </a:cubicBezTo>
                  <a:lnTo>
                    <a:pt x="484" y="276"/>
                  </a:lnTo>
                  <a:close/>
                  <a:moveTo>
                    <a:pt x="453" y="208"/>
                  </a:moveTo>
                  <a:cubicBezTo>
                    <a:pt x="449" y="208"/>
                    <a:pt x="449" y="208"/>
                    <a:pt x="449" y="208"/>
                  </a:cubicBezTo>
                  <a:cubicBezTo>
                    <a:pt x="449" y="200"/>
                    <a:pt x="449" y="200"/>
                    <a:pt x="449" y="200"/>
                  </a:cubicBezTo>
                  <a:cubicBezTo>
                    <a:pt x="454" y="200"/>
                    <a:pt x="454" y="200"/>
                    <a:pt x="454" y="200"/>
                  </a:cubicBezTo>
                  <a:lnTo>
                    <a:pt x="453" y="208"/>
                  </a:lnTo>
                  <a:close/>
                  <a:moveTo>
                    <a:pt x="448" y="216"/>
                  </a:moveTo>
                  <a:cubicBezTo>
                    <a:pt x="453" y="216"/>
                    <a:pt x="453" y="216"/>
                    <a:pt x="453" y="216"/>
                  </a:cubicBezTo>
                  <a:cubicBezTo>
                    <a:pt x="453" y="225"/>
                    <a:pt x="453" y="225"/>
                    <a:pt x="453" y="225"/>
                  </a:cubicBezTo>
                  <a:cubicBezTo>
                    <a:pt x="447" y="225"/>
                    <a:pt x="447" y="225"/>
                    <a:pt x="447" y="225"/>
                  </a:cubicBezTo>
                  <a:lnTo>
                    <a:pt x="448" y="216"/>
                  </a:lnTo>
                  <a:close/>
                  <a:moveTo>
                    <a:pt x="453" y="233"/>
                  </a:moveTo>
                  <a:cubicBezTo>
                    <a:pt x="452" y="242"/>
                    <a:pt x="452" y="242"/>
                    <a:pt x="452" y="242"/>
                  </a:cubicBezTo>
                  <a:cubicBezTo>
                    <a:pt x="446" y="242"/>
                    <a:pt x="446" y="242"/>
                    <a:pt x="446" y="242"/>
                  </a:cubicBezTo>
                  <a:cubicBezTo>
                    <a:pt x="447" y="233"/>
                    <a:pt x="447" y="233"/>
                    <a:pt x="447" y="233"/>
                  </a:cubicBezTo>
                  <a:lnTo>
                    <a:pt x="453" y="233"/>
                  </a:lnTo>
                  <a:close/>
                  <a:moveTo>
                    <a:pt x="452" y="250"/>
                  </a:moveTo>
                  <a:cubicBezTo>
                    <a:pt x="452" y="258"/>
                    <a:pt x="452" y="258"/>
                    <a:pt x="452" y="258"/>
                  </a:cubicBezTo>
                  <a:cubicBezTo>
                    <a:pt x="445" y="258"/>
                    <a:pt x="445" y="258"/>
                    <a:pt x="445" y="258"/>
                  </a:cubicBezTo>
                  <a:cubicBezTo>
                    <a:pt x="445" y="250"/>
                    <a:pt x="445" y="250"/>
                    <a:pt x="445" y="250"/>
                  </a:cubicBezTo>
                  <a:lnTo>
                    <a:pt x="452" y="250"/>
                  </a:lnTo>
                  <a:close/>
                  <a:moveTo>
                    <a:pt x="473" y="200"/>
                  </a:moveTo>
                  <a:cubicBezTo>
                    <a:pt x="478" y="200"/>
                    <a:pt x="478" y="200"/>
                    <a:pt x="478" y="200"/>
                  </a:cubicBezTo>
                  <a:cubicBezTo>
                    <a:pt x="479" y="208"/>
                    <a:pt x="479" y="208"/>
                    <a:pt x="479" y="208"/>
                  </a:cubicBezTo>
                  <a:cubicBezTo>
                    <a:pt x="474" y="208"/>
                    <a:pt x="474" y="208"/>
                    <a:pt x="474" y="208"/>
                  </a:cubicBezTo>
                  <a:lnTo>
                    <a:pt x="473" y="200"/>
                  </a:lnTo>
                  <a:close/>
                  <a:moveTo>
                    <a:pt x="475" y="250"/>
                  </a:moveTo>
                  <a:cubicBezTo>
                    <a:pt x="482" y="250"/>
                    <a:pt x="482" y="250"/>
                    <a:pt x="482" y="250"/>
                  </a:cubicBezTo>
                  <a:cubicBezTo>
                    <a:pt x="483" y="258"/>
                    <a:pt x="483" y="258"/>
                    <a:pt x="483" y="258"/>
                  </a:cubicBezTo>
                  <a:cubicBezTo>
                    <a:pt x="476" y="258"/>
                    <a:pt x="476" y="258"/>
                    <a:pt x="476" y="258"/>
                  </a:cubicBezTo>
                  <a:lnTo>
                    <a:pt x="475" y="250"/>
                  </a:lnTo>
                  <a:close/>
                  <a:moveTo>
                    <a:pt x="475" y="242"/>
                  </a:moveTo>
                  <a:cubicBezTo>
                    <a:pt x="475" y="233"/>
                    <a:pt x="475" y="233"/>
                    <a:pt x="475" y="233"/>
                  </a:cubicBezTo>
                  <a:cubicBezTo>
                    <a:pt x="481" y="233"/>
                    <a:pt x="481" y="233"/>
                    <a:pt x="481" y="233"/>
                  </a:cubicBezTo>
                  <a:cubicBezTo>
                    <a:pt x="481" y="242"/>
                    <a:pt x="481" y="242"/>
                    <a:pt x="481" y="242"/>
                  </a:cubicBezTo>
                  <a:lnTo>
                    <a:pt x="475" y="242"/>
                  </a:lnTo>
                  <a:close/>
                  <a:moveTo>
                    <a:pt x="474" y="225"/>
                  </a:moveTo>
                  <a:cubicBezTo>
                    <a:pt x="474" y="216"/>
                    <a:pt x="474" y="216"/>
                    <a:pt x="474" y="216"/>
                  </a:cubicBezTo>
                  <a:cubicBezTo>
                    <a:pt x="479" y="216"/>
                    <a:pt x="479" y="216"/>
                    <a:pt x="479" y="216"/>
                  </a:cubicBezTo>
                  <a:cubicBezTo>
                    <a:pt x="480" y="225"/>
                    <a:pt x="480" y="225"/>
                    <a:pt x="480" y="225"/>
                  </a:cubicBezTo>
                  <a:lnTo>
                    <a:pt x="474" y="225"/>
                  </a:lnTo>
                  <a:close/>
                  <a:moveTo>
                    <a:pt x="473" y="192"/>
                  </a:moveTo>
                  <a:cubicBezTo>
                    <a:pt x="473" y="183"/>
                    <a:pt x="473" y="183"/>
                    <a:pt x="473" y="183"/>
                  </a:cubicBezTo>
                  <a:cubicBezTo>
                    <a:pt x="477" y="183"/>
                    <a:pt x="477" y="183"/>
                    <a:pt x="477" y="183"/>
                  </a:cubicBezTo>
                  <a:cubicBezTo>
                    <a:pt x="477" y="192"/>
                    <a:pt x="477" y="192"/>
                    <a:pt x="477" y="192"/>
                  </a:cubicBezTo>
                  <a:lnTo>
                    <a:pt x="473" y="192"/>
                  </a:lnTo>
                  <a:close/>
                  <a:moveTo>
                    <a:pt x="473" y="175"/>
                  </a:moveTo>
                  <a:cubicBezTo>
                    <a:pt x="470" y="99"/>
                    <a:pt x="470" y="99"/>
                    <a:pt x="470" y="99"/>
                  </a:cubicBezTo>
                  <a:cubicBezTo>
                    <a:pt x="476" y="175"/>
                    <a:pt x="476" y="175"/>
                    <a:pt x="476" y="175"/>
                  </a:cubicBezTo>
                  <a:lnTo>
                    <a:pt x="473" y="175"/>
                  </a:lnTo>
                  <a:close/>
                  <a:moveTo>
                    <a:pt x="469" y="80"/>
                  </a:moveTo>
                  <a:cubicBezTo>
                    <a:pt x="465" y="80"/>
                    <a:pt x="465" y="80"/>
                    <a:pt x="465" y="80"/>
                  </a:cubicBezTo>
                  <a:cubicBezTo>
                    <a:pt x="462" y="80"/>
                    <a:pt x="462" y="80"/>
                    <a:pt x="462" y="80"/>
                  </a:cubicBezTo>
                  <a:cubicBezTo>
                    <a:pt x="457" y="80"/>
                    <a:pt x="457" y="80"/>
                    <a:pt x="457" y="80"/>
                  </a:cubicBezTo>
                  <a:cubicBezTo>
                    <a:pt x="457" y="72"/>
                    <a:pt x="457" y="72"/>
                    <a:pt x="457" y="72"/>
                  </a:cubicBezTo>
                  <a:cubicBezTo>
                    <a:pt x="469" y="72"/>
                    <a:pt x="469" y="72"/>
                    <a:pt x="469" y="72"/>
                  </a:cubicBezTo>
                  <a:lnTo>
                    <a:pt x="469" y="80"/>
                  </a:lnTo>
                  <a:close/>
                  <a:moveTo>
                    <a:pt x="457" y="99"/>
                  </a:moveTo>
                  <a:cubicBezTo>
                    <a:pt x="455" y="175"/>
                    <a:pt x="455" y="175"/>
                    <a:pt x="455" y="175"/>
                  </a:cubicBezTo>
                  <a:cubicBezTo>
                    <a:pt x="451" y="175"/>
                    <a:pt x="451" y="175"/>
                    <a:pt x="451" y="175"/>
                  </a:cubicBezTo>
                  <a:lnTo>
                    <a:pt x="457" y="99"/>
                  </a:lnTo>
                  <a:close/>
                  <a:moveTo>
                    <a:pt x="454" y="183"/>
                  </a:moveTo>
                  <a:cubicBezTo>
                    <a:pt x="454" y="192"/>
                    <a:pt x="454" y="192"/>
                    <a:pt x="454" y="192"/>
                  </a:cubicBezTo>
                  <a:cubicBezTo>
                    <a:pt x="450" y="192"/>
                    <a:pt x="450" y="192"/>
                    <a:pt x="450" y="192"/>
                  </a:cubicBezTo>
                  <a:cubicBezTo>
                    <a:pt x="450" y="183"/>
                    <a:pt x="450" y="183"/>
                    <a:pt x="450" y="183"/>
                  </a:cubicBezTo>
                  <a:lnTo>
                    <a:pt x="454" y="183"/>
                  </a:lnTo>
                  <a:close/>
                  <a:moveTo>
                    <a:pt x="444" y="266"/>
                  </a:moveTo>
                  <a:cubicBezTo>
                    <a:pt x="451" y="266"/>
                    <a:pt x="451" y="266"/>
                    <a:pt x="451" y="266"/>
                  </a:cubicBezTo>
                  <a:cubicBezTo>
                    <a:pt x="451" y="276"/>
                    <a:pt x="451" y="276"/>
                    <a:pt x="451" y="276"/>
                  </a:cubicBezTo>
                  <a:cubicBezTo>
                    <a:pt x="443" y="276"/>
                    <a:pt x="443" y="276"/>
                    <a:pt x="443" y="276"/>
                  </a:cubicBezTo>
                  <a:lnTo>
                    <a:pt x="444" y="266"/>
                  </a:lnTo>
                  <a:close/>
                  <a:moveTo>
                    <a:pt x="464" y="147"/>
                  </a:moveTo>
                  <a:cubicBezTo>
                    <a:pt x="465" y="195"/>
                    <a:pt x="465" y="195"/>
                    <a:pt x="465" y="195"/>
                  </a:cubicBezTo>
                  <a:cubicBezTo>
                    <a:pt x="465" y="195"/>
                    <a:pt x="465" y="196"/>
                    <a:pt x="465" y="196"/>
                  </a:cubicBezTo>
                  <a:cubicBezTo>
                    <a:pt x="465" y="196"/>
                    <a:pt x="465" y="196"/>
                    <a:pt x="465" y="196"/>
                  </a:cubicBezTo>
                  <a:cubicBezTo>
                    <a:pt x="466" y="212"/>
                    <a:pt x="466" y="212"/>
                    <a:pt x="466" y="212"/>
                  </a:cubicBezTo>
                  <a:cubicBezTo>
                    <a:pt x="466" y="212"/>
                    <a:pt x="466" y="212"/>
                    <a:pt x="466" y="212"/>
                  </a:cubicBezTo>
                  <a:cubicBezTo>
                    <a:pt x="466" y="213"/>
                    <a:pt x="466" y="213"/>
                    <a:pt x="466" y="213"/>
                  </a:cubicBezTo>
                  <a:cubicBezTo>
                    <a:pt x="466" y="229"/>
                    <a:pt x="466" y="229"/>
                    <a:pt x="466" y="229"/>
                  </a:cubicBezTo>
                  <a:cubicBezTo>
                    <a:pt x="466" y="229"/>
                    <a:pt x="466" y="229"/>
                    <a:pt x="466" y="229"/>
                  </a:cubicBezTo>
                  <a:cubicBezTo>
                    <a:pt x="466" y="229"/>
                    <a:pt x="466" y="230"/>
                    <a:pt x="467" y="230"/>
                  </a:cubicBezTo>
                  <a:cubicBezTo>
                    <a:pt x="468" y="276"/>
                    <a:pt x="468" y="276"/>
                    <a:pt x="468" y="276"/>
                  </a:cubicBezTo>
                  <a:cubicBezTo>
                    <a:pt x="459" y="276"/>
                    <a:pt x="459" y="276"/>
                    <a:pt x="459" y="276"/>
                  </a:cubicBezTo>
                  <a:lnTo>
                    <a:pt x="464" y="147"/>
                  </a:lnTo>
                  <a:close/>
                  <a:moveTo>
                    <a:pt x="459" y="61"/>
                  </a:moveTo>
                  <a:cubicBezTo>
                    <a:pt x="467" y="61"/>
                    <a:pt x="467" y="61"/>
                    <a:pt x="467" y="61"/>
                  </a:cubicBezTo>
                  <a:cubicBezTo>
                    <a:pt x="467" y="64"/>
                    <a:pt x="467" y="64"/>
                    <a:pt x="467" y="64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59" y="61"/>
                  </a:lnTo>
                  <a:close/>
                  <a:moveTo>
                    <a:pt x="487" y="296"/>
                  </a:moveTo>
                  <a:cubicBezTo>
                    <a:pt x="491" y="310"/>
                    <a:pt x="491" y="310"/>
                    <a:pt x="491" y="310"/>
                  </a:cubicBezTo>
                  <a:cubicBezTo>
                    <a:pt x="436" y="310"/>
                    <a:pt x="436" y="310"/>
                    <a:pt x="436" y="310"/>
                  </a:cubicBezTo>
                  <a:cubicBezTo>
                    <a:pt x="440" y="296"/>
                    <a:pt x="440" y="296"/>
                    <a:pt x="440" y="296"/>
                  </a:cubicBezTo>
                  <a:lnTo>
                    <a:pt x="487" y="296"/>
                  </a:lnTo>
                  <a:close/>
                  <a:moveTo>
                    <a:pt x="523" y="379"/>
                  </a:moveTo>
                  <a:cubicBezTo>
                    <a:pt x="523" y="383"/>
                    <a:pt x="523" y="383"/>
                    <a:pt x="523" y="383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4" y="379"/>
                    <a:pt x="404" y="379"/>
                    <a:pt x="404" y="379"/>
                  </a:cubicBezTo>
                  <a:lnTo>
                    <a:pt x="523" y="379"/>
                  </a:lnTo>
                  <a:close/>
                  <a:moveTo>
                    <a:pt x="362" y="483"/>
                  </a:moveTo>
                  <a:cubicBezTo>
                    <a:pt x="391" y="483"/>
                    <a:pt x="391" y="483"/>
                    <a:pt x="391" y="483"/>
                  </a:cubicBezTo>
                  <a:cubicBezTo>
                    <a:pt x="381" y="504"/>
                    <a:pt x="381" y="504"/>
                    <a:pt x="381" y="504"/>
                  </a:cubicBezTo>
                  <a:cubicBezTo>
                    <a:pt x="350" y="504"/>
                    <a:pt x="350" y="504"/>
                    <a:pt x="350" y="504"/>
                  </a:cubicBezTo>
                  <a:lnTo>
                    <a:pt x="362" y="483"/>
                  </a:lnTo>
                  <a:close/>
                  <a:moveTo>
                    <a:pt x="390" y="504"/>
                  </a:moveTo>
                  <a:cubicBezTo>
                    <a:pt x="409" y="464"/>
                    <a:pt x="409" y="464"/>
                    <a:pt x="409" y="464"/>
                  </a:cubicBezTo>
                  <a:cubicBezTo>
                    <a:pt x="409" y="464"/>
                    <a:pt x="409" y="464"/>
                    <a:pt x="409" y="464"/>
                  </a:cubicBezTo>
                  <a:cubicBezTo>
                    <a:pt x="409" y="464"/>
                    <a:pt x="426" y="429"/>
                    <a:pt x="463" y="429"/>
                  </a:cubicBezTo>
                  <a:cubicBezTo>
                    <a:pt x="502" y="429"/>
                    <a:pt x="518" y="463"/>
                    <a:pt x="518" y="464"/>
                  </a:cubicBezTo>
                  <a:cubicBezTo>
                    <a:pt x="518" y="464"/>
                    <a:pt x="518" y="464"/>
                    <a:pt x="518" y="464"/>
                  </a:cubicBezTo>
                  <a:cubicBezTo>
                    <a:pt x="537" y="504"/>
                    <a:pt x="537" y="504"/>
                    <a:pt x="537" y="504"/>
                  </a:cubicBezTo>
                  <a:lnTo>
                    <a:pt x="390" y="504"/>
                  </a:lnTo>
                  <a:close/>
                  <a:moveTo>
                    <a:pt x="546" y="504"/>
                  </a:moveTo>
                  <a:cubicBezTo>
                    <a:pt x="536" y="483"/>
                    <a:pt x="536" y="483"/>
                    <a:pt x="536" y="483"/>
                  </a:cubicBezTo>
                  <a:cubicBezTo>
                    <a:pt x="565" y="483"/>
                    <a:pt x="565" y="483"/>
                    <a:pt x="565" y="483"/>
                  </a:cubicBezTo>
                  <a:cubicBezTo>
                    <a:pt x="577" y="504"/>
                    <a:pt x="577" y="504"/>
                    <a:pt x="577" y="504"/>
                  </a:cubicBezTo>
                  <a:lnTo>
                    <a:pt x="546" y="504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16" name="Google Shape;216;p39"/>
          <p:cNvSpPr/>
          <p:nvPr/>
        </p:nvSpPr>
        <p:spPr>
          <a:xfrm>
            <a:off x="100012" y="6804000"/>
            <a:ext cx="12091988" cy="54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s - 3 Collage">
  <p:cSld name="Pictures - 3 Collage">
    <p:bg>
      <p:bgPr>
        <a:solidFill>
          <a:srgbClr val="F7F7F7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>
            <a:spLocks noGrp="1"/>
          </p:cNvSpPr>
          <p:nvPr>
            <p:ph type="pic" idx="2"/>
          </p:nvPr>
        </p:nvSpPr>
        <p:spPr>
          <a:xfrm>
            <a:off x="0" y="0"/>
            <a:ext cx="4064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22"/>
          <p:cNvSpPr>
            <a:spLocks noGrp="1"/>
          </p:cNvSpPr>
          <p:nvPr>
            <p:ph type="pic" idx="3"/>
          </p:nvPr>
        </p:nvSpPr>
        <p:spPr>
          <a:xfrm>
            <a:off x="4064400" y="0"/>
            <a:ext cx="4064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22"/>
          <p:cNvSpPr>
            <a:spLocks noGrp="1"/>
          </p:cNvSpPr>
          <p:nvPr>
            <p:ph type="pic" idx="4"/>
          </p:nvPr>
        </p:nvSpPr>
        <p:spPr>
          <a:xfrm>
            <a:off x="8128800" y="0"/>
            <a:ext cx="40632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0194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7F7F7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">
  <p:cSld name="Intro Slide">
    <p:bg>
      <p:bgPr>
        <a:solidFill>
          <a:srgbClr val="F7F7F7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/>
          <p:nvPr/>
        </p:nvSpPr>
        <p:spPr>
          <a:xfrm>
            <a:off x="9420352" y="4468648"/>
            <a:ext cx="2771648" cy="2389352"/>
          </a:xfrm>
          <a:prstGeom prst="triangle">
            <a:avLst>
              <a:gd name="adj" fmla="val 100000"/>
            </a:avLst>
          </a:prstGeom>
          <a:solidFill>
            <a:srgbClr val="909090">
              <a:alpha val="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0"/>
          <p:cNvSpPr/>
          <p:nvPr/>
        </p:nvSpPr>
        <p:spPr>
          <a:xfrm>
            <a:off x="10188448" y="5130800"/>
            <a:ext cx="2003552" cy="1727200"/>
          </a:xfrm>
          <a:prstGeom prst="triangle">
            <a:avLst>
              <a:gd name="adj" fmla="val 100000"/>
            </a:avLst>
          </a:prstGeom>
          <a:solidFill>
            <a:srgbClr val="909090">
              <a:alpha val="313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6 Plus and Text">
  <p:cSld name="iPhone6 Plus and Text">
    <p:bg>
      <p:bgPr>
        <a:solidFill>
          <a:srgbClr val="F7F7F7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10301108" y="2201802"/>
            <a:ext cx="49393" cy="554717"/>
          </a:xfrm>
          <a:custGeom>
            <a:avLst/>
            <a:gdLst/>
            <a:ahLst/>
            <a:cxnLst/>
            <a:rect l="l" t="t" r="r" b="b"/>
            <a:pathLst>
              <a:path w="11" h="126" extrusionOk="0">
                <a:moveTo>
                  <a:pt x="0" y="4"/>
                </a:moveTo>
                <a:cubicBezTo>
                  <a:pt x="0" y="123"/>
                  <a:pt x="0" y="123"/>
                  <a:pt x="0" y="123"/>
                </a:cubicBezTo>
                <a:cubicBezTo>
                  <a:pt x="0" y="125"/>
                  <a:pt x="1" y="126"/>
                  <a:pt x="3" y="126"/>
                </a:cubicBezTo>
                <a:cubicBezTo>
                  <a:pt x="8" y="126"/>
                  <a:pt x="8" y="126"/>
                  <a:pt x="8" y="126"/>
                </a:cubicBezTo>
                <a:cubicBezTo>
                  <a:pt x="9" y="126"/>
                  <a:pt x="11" y="125"/>
                  <a:pt x="11" y="12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2"/>
                  <a:pt x="9" y="0"/>
                  <a:pt x="8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10263114" y="7684386"/>
            <a:ext cx="53192" cy="136780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10263114" y="1111364"/>
            <a:ext cx="53192" cy="136780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6486474" y="549048"/>
            <a:ext cx="3829832" cy="7868629"/>
          </a:xfrm>
          <a:custGeom>
            <a:avLst/>
            <a:gdLst/>
            <a:ahLst/>
            <a:cxnLst/>
            <a:rect l="l" t="t" r="r" b="b"/>
            <a:pathLst>
              <a:path w="868" h="1791" extrusionOk="0">
                <a:moveTo>
                  <a:pt x="738" y="0"/>
                </a:moveTo>
                <a:cubicBezTo>
                  <a:pt x="127" y="0"/>
                  <a:pt x="127" y="0"/>
                  <a:pt x="127" y="0"/>
                </a:cubicBezTo>
                <a:cubicBezTo>
                  <a:pt x="57" y="0"/>
                  <a:pt x="0" y="57"/>
                  <a:pt x="0" y="128"/>
                </a:cubicBezTo>
                <a:cubicBezTo>
                  <a:pt x="0" y="1664"/>
                  <a:pt x="0" y="1664"/>
                  <a:pt x="0" y="1664"/>
                </a:cubicBezTo>
                <a:cubicBezTo>
                  <a:pt x="0" y="1734"/>
                  <a:pt x="57" y="1791"/>
                  <a:pt x="127" y="1791"/>
                </a:cubicBezTo>
                <a:cubicBezTo>
                  <a:pt x="738" y="1791"/>
                  <a:pt x="738" y="1791"/>
                  <a:pt x="738" y="1791"/>
                </a:cubicBezTo>
                <a:cubicBezTo>
                  <a:pt x="809" y="1791"/>
                  <a:pt x="866" y="1734"/>
                  <a:pt x="868" y="1664"/>
                </a:cubicBezTo>
                <a:cubicBezTo>
                  <a:pt x="868" y="128"/>
                  <a:pt x="868" y="128"/>
                  <a:pt x="868" y="128"/>
                </a:cubicBezTo>
                <a:cubicBezTo>
                  <a:pt x="866" y="57"/>
                  <a:pt x="809" y="0"/>
                  <a:pt x="738" y="0"/>
                </a:cubicBezTo>
                <a:close/>
                <a:moveTo>
                  <a:pt x="847" y="1654"/>
                </a:moveTo>
                <a:cubicBezTo>
                  <a:pt x="847" y="1718"/>
                  <a:pt x="796" y="1769"/>
                  <a:pt x="732" y="1769"/>
                </a:cubicBezTo>
                <a:cubicBezTo>
                  <a:pt x="134" y="1769"/>
                  <a:pt x="134" y="1769"/>
                  <a:pt x="134" y="1769"/>
                </a:cubicBezTo>
                <a:cubicBezTo>
                  <a:pt x="71" y="1769"/>
                  <a:pt x="19" y="1718"/>
                  <a:pt x="19" y="1654"/>
                </a:cubicBezTo>
                <a:cubicBezTo>
                  <a:pt x="19" y="131"/>
                  <a:pt x="19" y="131"/>
                  <a:pt x="19" y="131"/>
                </a:cubicBezTo>
                <a:cubicBezTo>
                  <a:pt x="19" y="68"/>
                  <a:pt x="71" y="16"/>
                  <a:pt x="134" y="16"/>
                </a:cubicBezTo>
                <a:cubicBezTo>
                  <a:pt x="732" y="16"/>
                  <a:pt x="732" y="16"/>
                  <a:pt x="732" y="16"/>
                </a:cubicBezTo>
                <a:cubicBezTo>
                  <a:pt x="796" y="16"/>
                  <a:pt x="847" y="68"/>
                  <a:pt x="847" y="131"/>
                </a:cubicBezTo>
                <a:lnTo>
                  <a:pt x="847" y="1654"/>
                </a:ln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6543466" y="602240"/>
            <a:ext cx="3719648" cy="7766044"/>
          </a:xfrm>
          <a:custGeom>
            <a:avLst/>
            <a:gdLst/>
            <a:ahLst/>
            <a:cxnLst/>
            <a:rect l="l" t="t" r="r" b="b"/>
            <a:pathLst>
              <a:path w="843" h="1768" extrusionOk="0">
                <a:moveTo>
                  <a:pt x="718" y="1768"/>
                </a:moveTo>
                <a:cubicBezTo>
                  <a:pt x="120" y="1768"/>
                  <a:pt x="120" y="1768"/>
                  <a:pt x="120" y="1768"/>
                </a:cubicBezTo>
                <a:cubicBezTo>
                  <a:pt x="54" y="1768"/>
                  <a:pt x="0" y="1714"/>
                  <a:pt x="0" y="164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54"/>
                  <a:pt x="54" y="0"/>
                  <a:pt x="120" y="0"/>
                </a:cubicBezTo>
                <a:cubicBezTo>
                  <a:pt x="718" y="0"/>
                  <a:pt x="718" y="0"/>
                  <a:pt x="718" y="0"/>
                </a:cubicBezTo>
                <a:cubicBezTo>
                  <a:pt x="787" y="0"/>
                  <a:pt x="843" y="56"/>
                  <a:pt x="843" y="125"/>
                </a:cubicBezTo>
                <a:cubicBezTo>
                  <a:pt x="843" y="1643"/>
                  <a:pt x="843" y="1643"/>
                  <a:pt x="843" y="1643"/>
                </a:cubicBezTo>
                <a:cubicBezTo>
                  <a:pt x="843" y="1712"/>
                  <a:pt x="787" y="1768"/>
                  <a:pt x="718" y="1768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6703042" y="1517904"/>
            <a:ext cx="3400495" cy="590052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4638" y="7581801"/>
            <a:ext cx="649703" cy="64590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/>
          <p:nvPr/>
        </p:nvSpPr>
        <p:spPr>
          <a:xfrm>
            <a:off x="8127831" y="7631194"/>
            <a:ext cx="547119" cy="547118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8340599" y="761816"/>
            <a:ext cx="102585" cy="102585"/>
          </a:xfrm>
          <a:prstGeom prst="ellipse">
            <a:avLst/>
          </a:prstGeom>
          <a:solidFill>
            <a:srgbClr val="3C3E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/>
          <p:nvPr/>
        </p:nvSpPr>
        <p:spPr>
          <a:xfrm>
            <a:off x="8089836" y="993582"/>
            <a:ext cx="615509" cy="83588"/>
          </a:xfrm>
          <a:custGeom>
            <a:avLst/>
            <a:gdLst/>
            <a:ahLst/>
            <a:cxnLst/>
            <a:rect l="l" t="t" r="r" b="b"/>
            <a:pathLst>
              <a:path w="139" h="19" extrusionOk="0">
                <a:moveTo>
                  <a:pt x="130" y="19"/>
                </a:moveTo>
                <a:cubicBezTo>
                  <a:pt x="10" y="19"/>
                  <a:pt x="10" y="19"/>
                  <a:pt x="10" y="19"/>
                </a:cubicBezTo>
                <a:cubicBezTo>
                  <a:pt x="5" y="19"/>
                  <a:pt x="0" y="15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5" y="0"/>
                  <a:pt x="10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5" y="0"/>
                  <a:pt x="139" y="4"/>
                  <a:pt x="139" y="9"/>
                </a:cubicBezTo>
                <a:cubicBezTo>
                  <a:pt x="139" y="9"/>
                  <a:pt x="139" y="9"/>
                  <a:pt x="139" y="9"/>
                </a:cubicBezTo>
                <a:cubicBezTo>
                  <a:pt x="139" y="15"/>
                  <a:pt x="135" y="19"/>
                  <a:pt x="130" y="19"/>
                </a:cubicBezTo>
                <a:close/>
              </a:path>
            </a:pathLst>
          </a:custGeom>
          <a:solidFill>
            <a:srgbClr val="3C3E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1"/>
          <p:cNvSpPr/>
          <p:nvPr/>
        </p:nvSpPr>
        <p:spPr>
          <a:xfrm>
            <a:off x="6467477" y="1536901"/>
            <a:ext cx="56992" cy="338150"/>
          </a:xfrm>
          <a:custGeom>
            <a:avLst/>
            <a:gdLst/>
            <a:ahLst/>
            <a:cxnLst/>
            <a:rect l="l" t="t" r="r" b="b"/>
            <a:pathLst>
              <a:path w="13" h="77" extrusionOk="0">
                <a:moveTo>
                  <a:pt x="0" y="4"/>
                </a:moveTo>
                <a:cubicBezTo>
                  <a:pt x="0" y="73"/>
                  <a:pt x="0" y="73"/>
                  <a:pt x="0" y="73"/>
                </a:cubicBezTo>
                <a:cubicBezTo>
                  <a:pt x="0" y="75"/>
                  <a:pt x="2" y="77"/>
                  <a:pt x="4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11" y="77"/>
                  <a:pt x="13" y="75"/>
                  <a:pt x="13" y="73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1"/>
          <p:cNvSpPr/>
          <p:nvPr/>
        </p:nvSpPr>
        <p:spPr>
          <a:xfrm>
            <a:off x="6467477" y="2232197"/>
            <a:ext cx="56992" cy="577514"/>
          </a:xfrm>
          <a:custGeom>
            <a:avLst/>
            <a:gdLst/>
            <a:ahLst/>
            <a:cxnLst/>
            <a:rect l="l" t="t" r="r" b="b"/>
            <a:pathLst>
              <a:path w="13" h="131" extrusionOk="0">
                <a:moveTo>
                  <a:pt x="0" y="4"/>
                </a:moveTo>
                <a:cubicBezTo>
                  <a:pt x="0" y="127"/>
                  <a:pt x="0" y="127"/>
                  <a:pt x="0" y="127"/>
                </a:cubicBezTo>
                <a:cubicBezTo>
                  <a:pt x="0" y="129"/>
                  <a:pt x="2" y="131"/>
                  <a:pt x="4" y="131"/>
                </a:cubicBezTo>
                <a:cubicBezTo>
                  <a:pt x="9" y="131"/>
                  <a:pt x="9" y="131"/>
                  <a:pt x="9" y="131"/>
                </a:cubicBezTo>
                <a:cubicBezTo>
                  <a:pt x="11" y="131"/>
                  <a:pt x="13" y="129"/>
                  <a:pt x="13" y="127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1"/>
          <p:cNvSpPr/>
          <p:nvPr/>
        </p:nvSpPr>
        <p:spPr>
          <a:xfrm>
            <a:off x="6467477" y="2950291"/>
            <a:ext cx="56992" cy="569915"/>
          </a:xfrm>
          <a:custGeom>
            <a:avLst/>
            <a:gdLst/>
            <a:ahLst/>
            <a:cxnLst/>
            <a:rect l="l" t="t" r="r" b="b"/>
            <a:pathLst>
              <a:path w="13" h="130" extrusionOk="0">
                <a:moveTo>
                  <a:pt x="0" y="3"/>
                </a:moveTo>
                <a:cubicBezTo>
                  <a:pt x="0" y="127"/>
                  <a:pt x="0" y="127"/>
                  <a:pt x="0" y="127"/>
                </a:cubicBezTo>
                <a:cubicBezTo>
                  <a:pt x="0" y="129"/>
                  <a:pt x="2" y="130"/>
                  <a:pt x="4" y="130"/>
                </a:cubicBezTo>
                <a:cubicBezTo>
                  <a:pt x="9" y="130"/>
                  <a:pt x="9" y="130"/>
                  <a:pt x="9" y="130"/>
                </a:cubicBezTo>
                <a:cubicBezTo>
                  <a:pt x="11" y="130"/>
                  <a:pt x="13" y="129"/>
                  <a:pt x="13" y="127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1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1"/>
          <p:cNvSpPr/>
          <p:nvPr/>
        </p:nvSpPr>
        <p:spPr>
          <a:xfrm>
            <a:off x="6486474" y="7718581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1"/>
          <p:cNvSpPr/>
          <p:nvPr/>
        </p:nvSpPr>
        <p:spPr>
          <a:xfrm>
            <a:off x="10263114" y="7718581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1"/>
          <p:cNvSpPr/>
          <p:nvPr/>
        </p:nvSpPr>
        <p:spPr>
          <a:xfrm>
            <a:off x="6486474" y="1145559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1"/>
          <p:cNvSpPr/>
          <p:nvPr/>
        </p:nvSpPr>
        <p:spPr>
          <a:xfrm>
            <a:off x="10263114" y="1145559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1"/>
          <p:cNvSpPr/>
          <p:nvPr/>
        </p:nvSpPr>
        <p:spPr>
          <a:xfrm>
            <a:off x="7740288" y="970785"/>
            <a:ext cx="140579" cy="140579"/>
          </a:xfrm>
          <a:prstGeom prst="ellipse">
            <a:avLst/>
          </a:prstGeom>
          <a:solidFill>
            <a:srgbClr val="3C3E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1"/>
          <p:cNvSpPr>
            <a:spLocks noGrp="1"/>
          </p:cNvSpPr>
          <p:nvPr>
            <p:ph type="pic" idx="2"/>
          </p:nvPr>
        </p:nvSpPr>
        <p:spPr>
          <a:xfrm>
            <a:off x="6703041" y="1517904"/>
            <a:ext cx="3400495" cy="590052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6 Plus - 3 mockups view">
  <p:cSld name="iPhone 6 Plus - 3 mockups view">
    <p:bg>
      <p:bgPr>
        <a:solidFill>
          <a:srgbClr val="F7F7F7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42"/>
          <p:cNvGrpSpPr/>
          <p:nvPr/>
        </p:nvGrpSpPr>
        <p:grpSpPr>
          <a:xfrm>
            <a:off x="650015" y="731462"/>
            <a:ext cx="2662371" cy="5395077"/>
            <a:chOff x="6467477" y="549048"/>
            <a:chExt cx="3883024" cy="7868629"/>
          </a:xfrm>
        </p:grpSpPr>
        <p:sp>
          <p:nvSpPr>
            <p:cNvPr id="267" name="Google Shape;267;p42"/>
            <p:cNvSpPr/>
            <p:nvPr/>
          </p:nvSpPr>
          <p:spPr>
            <a:xfrm>
              <a:off x="10301108" y="2201802"/>
              <a:ext cx="49393" cy="554717"/>
            </a:xfrm>
            <a:custGeom>
              <a:avLst/>
              <a:gdLst/>
              <a:ahLst/>
              <a:cxnLst/>
              <a:rect l="l" t="t" r="r" b="b"/>
              <a:pathLst>
                <a:path w="11" h="126" extrusionOk="0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2"/>
            <p:cNvSpPr/>
            <p:nvPr/>
          </p:nvSpPr>
          <p:spPr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2"/>
            <p:cNvSpPr/>
            <p:nvPr/>
          </p:nvSpPr>
          <p:spPr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2"/>
            <p:cNvSpPr/>
            <p:nvPr/>
          </p:nvSpPr>
          <p:spPr>
            <a:xfrm>
              <a:off x="6486474" y="549048"/>
              <a:ext cx="3829832" cy="7868629"/>
            </a:xfrm>
            <a:custGeom>
              <a:avLst/>
              <a:gdLst/>
              <a:ahLst/>
              <a:cxnLst/>
              <a:rect l="l" t="t" r="r" b="b"/>
              <a:pathLst>
                <a:path w="868" h="1791" extrusionOk="0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2"/>
            <p:cNvSpPr/>
            <p:nvPr/>
          </p:nvSpPr>
          <p:spPr>
            <a:xfrm>
              <a:off x="6543466" y="602240"/>
              <a:ext cx="3719648" cy="7766044"/>
            </a:xfrm>
            <a:custGeom>
              <a:avLst/>
              <a:gdLst/>
              <a:ahLst/>
              <a:cxnLst/>
              <a:rect l="l" t="t" r="r" b="b"/>
              <a:pathLst>
                <a:path w="843" h="1768" extrusionOk="0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2"/>
            <p:cNvSpPr/>
            <p:nvPr/>
          </p:nvSpPr>
          <p:spPr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3" name="Google Shape;273;p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42"/>
            <p:cNvSpPr/>
            <p:nvPr/>
          </p:nvSpPr>
          <p:spPr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2"/>
            <p:cNvSpPr/>
            <p:nvPr/>
          </p:nvSpPr>
          <p:spPr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2"/>
            <p:cNvSpPr/>
            <p:nvPr/>
          </p:nvSpPr>
          <p:spPr>
            <a:xfrm>
              <a:off x="8089836" y="993582"/>
              <a:ext cx="615509" cy="83588"/>
            </a:xfrm>
            <a:custGeom>
              <a:avLst/>
              <a:gdLst/>
              <a:ahLst/>
              <a:cxnLst/>
              <a:rect l="l" t="t" r="r" b="b"/>
              <a:pathLst>
                <a:path w="139" h="19" extrusionOk="0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2"/>
            <p:cNvSpPr/>
            <p:nvPr/>
          </p:nvSpPr>
          <p:spPr>
            <a:xfrm>
              <a:off x="6467477" y="1536901"/>
              <a:ext cx="56992" cy="338150"/>
            </a:xfrm>
            <a:custGeom>
              <a:avLst/>
              <a:gdLst/>
              <a:ahLst/>
              <a:cxnLst/>
              <a:rect l="l" t="t" r="r" b="b"/>
              <a:pathLst>
                <a:path w="13" h="77" extrusionOk="0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2"/>
            <p:cNvSpPr/>
            <p:nvPr/>
          </p:nvSpPr>
          <p:spPr>
            <a:xfrm>
              <a:off x="6467477" y="2232197"/>
              <a:ext cx="56992" cy="577514"/>
            </a:xfrm>
            <a:custGeom>
              <a:avLst/>
              <a:gdLst/>
              <a:ahLst/>
              <a:cxnLst/>
              <a:rect l="l" t="t" r="r" b="b"/>
              <a:pathLst>
                <a:path w="13" h="131" extrusionOk="0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2"/>
            <p:cNvSpPr/>
            <p:nvPr/>
          </p:nvSpPr>
          <p:spPr>
            <a:xfrm>
              <a:off x="6467477" y="2950291"/>
              <a:ext cx="56992" cy="569915"/>
            </a:xfrm>
            <a:custGeom>
              <a:avLst/>
              <a:gdLst/>
              <a:ahLst/>
              <a:cxnLst/>
              <a:rect l="l" t="t" r="r" b="b"/>
              <a:pathLst>
                <a:path w="13" h="130" extrusionOk="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2"/>
            <p:cNvSpPr/>
            <p:nvPr/>
          </p:nvSpPr>
          <p:spPr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2"/>
            <p:cNvSpPr/>
            <p:nvPr/>
          </p:nvSpPr>
          <p:spPr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2"/>
            <p:cNvSpPr/>
            <p:nvPr/>
          </p:nvSpPr>
          <p:spPr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2"/>
            <p:cNvSpPr/>
            <p:nvPr/>
          </p:nvSpPr>
          <p:spPr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2"/>
            <p:cNvSpPr/>
            <p:nvPr/>
          </p:nvSpPr>
          <p:spPr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5" name="Google Shape;285;p42"/>
          <p:cNvSpPr>
            <a:spLocks noGrp="1"/>
          </p:cNvSpPr>
          <p:nvPr>
            <p:ph type="pic" idx="2"/>
          </p:nvPr>
        </p:nvSpPr>
        <p:spPr>
          <a:xfrm>
            <a:off x="811527" y="1385332"/>
            <a:ext cx="2331529" cy="4056078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6" name="Google Shape;286;p42"/>
          <p:cNvGrpSpPr/>
          <p:nvPr/>
        </p:nvGrpSpPr>
        <p:grpSpPr>
          <a:xfrm>
            <a:off x="4764815" y="731462"/>
            <a:ext cx="2662371" cy="5395077"/>
            <a:chOff x="6467477" y="549048"/>
            <a:chExt cx="3883024" cy="7868629"/>
          </a:xfrm>
        </p:grpSpPr>
        <p:sp>
          <p:nvSpPr>
            <p:cNvPr id="287" name="Google Shape;287;p42"/>
            <p:cNvSpPr/>
            <p:nvPr/>
          </p:nvSpPr>
          <p:spPr>
            <a:xfrm>
              <a:off x="10301108" y="2201802"/>
              <a:ext cx="49393" cy="554717"/>
            </a:xfrm>
            <a:custGeom>
              <a:avLst/>
              <a:gdLst/>
              <a:ahLst/>
              <a:cxnLst/>
              <a:rect l="l" t="t" r="r" b="b"/>
              <a:pathLst>
                <a:path w="11" h="126" extrusionOk="0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2"/>
            <p:cNvSpPr/>
            <p:nvPr/>
          </p:nvSpPr>
          <p:spPr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2"/>
            <p:cNvSpPr/>
            <p:nvPr/>
          </p:nvSpPr>
          <p:spPr>
            <a:xfrm>
              <a:off x="6486474" y="549048"/>
              <a:ext cx="3829832" cy="7868629"/>
            </a:xfrm>
            <a:custGeom>
              <a:avLst/>
              <a:gdLst/>
              <a:ahLst/>
              <a:cxnLst/>
              <a:rect l="l" t="t" r="r" b="b"/>
              <a:pathLst>
                <a:path w="868" h="1791" extrusionOk="0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2"/>
            <p:cNvSpPr/>
            <p:nvPr/>
          </p:nvSpPr>
          <p:spPr>
            <a:xfrm>
              <a:off x="6543466" y="602240"/>
              <a:ext cx="3719648" cy="7766044"/>
            </a:xfrm>
            <a:custGeom>
              <a:avLst/>
              <a:gdLst/>
              <a:ahLst/>
              <a:cxnLst/>
              <a:rect l="l" t="t" r="r" b="b"/>
              <a:pathLst>
                <a:path w="843" h="1768" extrusionOk="0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2"/>
            <p:cNvSpPr/>
            <p:nvPr/>
          </p:nvSpPr>
          <p:spPr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3" name="Google Shape;293;p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42"/>
            <p:cNvSpPr/>
            <p:nvPr/>
          </p:nvSpPr>
          <p:spPr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2"/>
            <p:cNvSpPr/>
            <p:nvPr/>
          </p:nvSpPr>
          <p:spPr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8089836" y="993582"/>
              <a:ext cx="615509" cy="83588"/>
            </a:xfrm>
            <a:custGeom>
              <a:avLst/>
              <a:gdLst/>
              <a:ahLst/>
              <a:cxnLst/>
              <a:rect l="l" t="t" r="r" b="b"/>
              <a:pathLst>
                <a:path w="139" h="19" extrusionOk="0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2"/>
            <p:cNvSpPr/>
            <p:nvPr/>
          </p:nvSpPr>
          <p:spPr>
            <a:xfrm>
              <a:off x="6467477" y="1536901"/>
              <a:ext cx="56992" cy="338150"/>
            </a:xfrm>
            <a:custGeom>
              <a:avLst/>
              <a:gdLst/>
              <a:ahLst/>
              <a:cxnLst/>
              <a:rect l="l" t="t" r="r" b="b"/>
              <a:pathLst>
                <a:path w="13" h="77" extrusionOk="0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2"/>
            <p:cNvSpPr/>
            <p:nvPr/>
          </p:nvSpPr>
          <p:spPr>
            <a:xfrm>
              <a:off x="6467477" y="2232197"/>
              <a:ext cx="56992" cy="577514"/>
            </a:xfrm>
            <a:custGeom>
              <a:avLst/>
              <a:gdLst/>
              <a:ahLst/>
              <a:cxnLst/>
              <a:rect l="l" t="t" r="r" b="b"/>
              <a:pathLst>
                <a:path w="13" h="131" extrusionOk="0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2"/>
            <p:cNvSpPr/>
            <p:nvPr/>
          </p:nvSpPr>
          <p:spPr>
            <a:xfrm>
              <a:off x="6467477" y="2950291"/>
              <a:ext cx="56992" cy="569915"/>
            </a:xfrm>
            <a:custGeom>
              <a:avLst/>
              <a:gdLst/>
              <a:ahLst/>
              <a:cxnLst/>
              <a:rect l="l" t="t" r="r" b="b"/>
              <a:pathLst>
                <a:path w="13" h="130" extrusionOk="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2"/>
            <p:cNvSpPr/>
            <p:nvPr/>
          </p:nvSpPr>
          <p:spPr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2"/>
            <p:cNvSpPr/>
            <p:nvPr/>
          </p:nvSpPr>
          <p:spPr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2"/>
            <p:cNvSpPr/>
            <p:nvPr/>
          </p:nvSpPr>
          <p:spPr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42"/>
          <p:cNvGrpSpPr/>
          <p:nvPr/>
        </p:nvGrpSpPr>
        <p:grpSpPr>
          <a:xfrm>
            <a:off x="8879615" y="731462"/>
            <a:ext cx="2662371" cy="5395077"/>
            <a:chOff x="6467477" y="549048"/>
            <a:chExt cx="3883024" cy="7868629"/>
          </a:xfrm>
        </p:grpSpPr>
        <p:sp>
          <p:nvSpPr>
            <p:cNvPr id="306" name="Google Shape;306;p42"/>
            <p:cNvSpPr/>
            <p:nvPr/>
          </p:nvSpPr>
          <p:spPr>
            <a:xfrm>
              <a:off x="10301108" y="2201802"/>
              <a:ext cx="49393" cy="554717"/>
            </a:xfrm>
            <a:custGeom>
              <a:avLst/>
              <a:gdLst/>
              <a:ahLst/>
              <a:cxnLst/>
              <a:rect l="l" t="t" r="r" b="b"/>
              <a:pathLst>
                <a:path w="11" h="126" extrusionOk="0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2"/>
            <p:cNvSpPr/>
            <p:nvPr/>
          </p:nvSpPr>
          <p:spPr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2"/>
            <p:cNvSpPr/>
            <p:nvPr/>
          </p:nvSpPr>
          <p:spPr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2"/>
            <p:cNvSpPr/>
            <p:nvPr/>
          </p:nvSpPr>
          <p:spPr>
            <a:xfrm>
              <a:off x="6486474" y="549048"/>
              <a:ext cx="3829832" cy="7868629"/>
            </a:xfrm>
            <a:custGeom>
              <a:avLst/>
              <a:gdLst/>
              <a:ahLst/>
              <a:cxnLst/>
              <a:rect l="l" t="t" r="r" b="b"/>
              <a:pathLst>
                <a:path w="868" h="1791" extrusionOk="0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2"/>
            <p:cNvSpPr/>
            <p:nvPr/>
          </p:nvSpPr>
          <p:spPr>
            <a:xfrm>
              <a:off x="6543466" y="602240"/>
              <a:ext cx="3719648" cy="7766044"/>
            </a:xfrm>
            <a:custGeom>
              <a:avLst/>
              <a:gdLst/>
              <a:ahLst/>
              <a:cxnLst/>
              <a:rect l="l" t="t" r="r" b="b"/>
              <a:pathLst>
                <a:path w="843" h="1768" extrusionOk="0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2"/>
            <p:cNvSpPr/>
            <p:nvPr/>
          </p:nvSpPr>
          <p:spPr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2" name="Google Shape;312;p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42"/>
            <p:cNvSpPr/>
            <p:nvPr/>
          </p:nvSpPr>
          <p:spPr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2"/>
            <p:cNvSpPr/>
            <p:nvPr/>
          </p:nvSpPr>
          <p:spPr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8089836" y="993582"/>
              <a:ext cx="615509" cy="83588"/>
            </a:xfrm>
            <a:custGeom>
              <a:avLst/>
              <a:gdLst/>
              <a:ahLst/>
              <a:cxnLst/>
              <a:rect l="l" t="t" r="r" b="b"/>
              <a:pathLst>
                <a:path w="139" h="19" extrusionOk="0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6467477" y="1536901"/>
              <a:ext cx="56992" cy="338150"/>
            </a:xfrm>
            <a:custGeom>
              <a:avLst/>
              <a:gdLst/>
              <a:ahLst/>
              <a:cxnLst/>
              <a:rect l="l" t="t" r="r" b="b"/>
              <a:pathLst>
                <a:path w="13" h="77" extrusionOk="0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2"/>
            <p:cNvSpPr/>
            <p:nvPr/>
          </p:nvSpPr>
          <p:spPr>
            <a:xfrm>
              <a:off x="6467477" y="2232197"/>
              <a:ext cx="56992" cy="577514"/>
            </a:xfrm>
            <a:custGeom>
              <a:avLst/>
              <a:gdLst/>
              <a:ahLst/>
              <a:cxnLst/>
              <a:rect l="l" t="t" r="r" b="b"/>
              <a:pathLst>
                <a:path w="13" h="131" extrusionOk="0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2"/>
            <p:cNvSpPr/>
            <p:nvPr/>
          </p:nvSpPr>
          <p:spPr>
            <a:xfrm>
              <a:off x="6467477" y="2950291"/>
              <a:ext cx="56992" cy="569915"/>
            </a:xfrm>
            <a:custGeom>
              <a:avLst/>
              <a:gdLst/>
              <a:ahLst/>
              <a:cxnLst/>
              <a:rect l="l" t="t" r="r" b="b"/>
              <a:pathLst>
                <a:path w="13" h="130" extrusionOk="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42"/>
          <p:cNvSpPr>
            <a:spLocks noGrp="1"/>
          </p:cNvSpPr>
          <p:nvPr>
            <p:ph type="pic" idx="3"/>
          </p:nvPr>
        </p:nvSpPr>
        <p:spPr>
          <a:xfrm>
            <a:off x="4913304" y="1385332"/>
            <a:ext cx="2331529" cy="4056078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42"/>
          <p:cNvSpPr>
            <a:spLocks noGrp="1"/>
          </p:cNvSpPr>
          <p:nvPr>
            <p:ph type="pic" idx="4"/>
          </p:nvPr>
        </p:nvSpPr>
        <p:spPr>
          <a:xfrm>
            <a:off x="9041128" y="1385332"/>
            <a:ext cx="2331529" cy="40560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- Fullscreen">
  <p:cSld name="Laptop - Fullscreen">
    <p:bg>
      <p:bgPr>
        <a:solidFill>
          <a:srgbClr val="F7F7F7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3"/>
          <p:cNvSpPr/>
          <p:nvPr/>
        </p:nvSpPr>
        <p:spPr>
          <a:xfrm>
            <a:off x="1051444" y="545122"/>
            <a:ext cx="10091632" cy="6312878"/>
          </a:xfrm>
          <a:custGeom>
            <a:avLst/>
            <a:gdLst/>
            <a:ahLst/>
            <a:cxnLst/>
            <a:rect l="l" t="t" r="r" b="b"/>
            <a:pathLst>
              <a:path w="10091632" h="6312878" extrusionOk="0">
                <a:moveTo>
                  <a:pt x="348984" y="0"/>
                </a:moveTo>
                <a:cubicBezTo>
                  <a:pt x="9742648" y="0"/>
                  <a:pt x="9742648" y="0"/>
                  <a:pt x="9742648" y="0"/>
                </a:cubicBezTo>
                <a:cubicBezTo>
                  <a:pt x="9933811" y="0"/>
                  <a:pt x="10091632" y="157720"/>
                  <a:pt x="10091632" y="348762"/>
                </a:cubicBezTo>
                <a:lnTo>
                  <a:pt x="10091632" y="6312878"/>
                </a:lnTo>
                <a:lnTo>
                  <a:pt x="0" y="6312878"/>
                </a:lnTo>
                <a:lnTo>
                  <a:pt x="0" y="6096526"/>
                </a:lnTo>
                <a:cubicBezTo>
                  <a:pt x="0" y="348762"/>
                  <a:pt x="0" y="348762"/>
                  <a:pt x="0" y="348762"/>
                </a:cubicBezTo>
                <a:cubicBezTo>
                  <a:pt x="0" y="157720"/>
                  <a:pt x="157821" y="0"/>
                  <a:pt x="348984" y="0"/>
                </a:cubicBezTo>
                <a:close/>
              </a:path>
            </a:pathLst>
          </a:custGeom>
          <a:solidFill>
            <a:srgbClr val="33353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3"/>
          <p:cNvSpPr/>
          <p:nvPr/>
        </p:nvSpPr>
        <p:spPr>
          <a:xfrm>
            <a:off x="1060009" y="553688"/>
            <a:ext cx="10074498" cy="6304312"/>
          </a:xfrm>
          <a:custGeom>
            <a:avLst/>
            <a:gdLst/>
            <a:ahLst/>
            <a:cxnLst/>
            <a:rect l="l" t="t" r="r" b="b"/>
            <a:pathLst>
              <a:path w="10074498" h="6304312" extrusionOk="0">
                <a:moveTo>
                  <a:pt x="340040" y="0"/>
                </a:moveTo>
                <a:cubicBezTo>
                  <a:pt x="9732236" y="0"/>
                  <a:pt x="9732236" y="0"/>
                  <a:pt x="9732236" y="0"/>
                </a:cubicBezTo>
                <a:cubicBezTo>
                  <a:pt x="9921147" y="0"/>
                  <a:pt x="10074498" y="153180"/>
                  <a:pt x="10074498" y="341881"/>
                </a:cubicBezTo>
                <a:cubicBezTo>
                  <a:pt x="10074498" y="4093270"/>
                  <a:pt x="10074498" y="5617272"/>
                  <a:pt x="10074498" y="6236397"/>
                </a:cubicBezTo>
                <a:lnTo>
                  <a:pt x="10074498" y="6304312"/>
                </a:lnTo>
                <a:lnTo>
                  <a:pt x="0" y="6304312"/>
                </a:lnTo>
                <a:lnTo>
                  <a:pt x="0" y="6086003"/>
                </a:lnTo>
                <a:cubicBezTo>
                  <a:pt x="0" y="341881"/>
                  <a:pt x="0" y="341881"/>
                  <a:pt x="0" y="341881"/>
                </a:cubicBezTo>
                <a:cubicBezTo>
                  <a:pt x="0" y="153180"/>
                  <a:pt x="153351" y="0"/>
                  <a:pt x="340040" y="0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3"/>
          <p:cNvSpPr/>
          <p:nvPr/>
        </p:nvSpPr>
        <p:spPr>
          <a:xfrm>
            <a:off x="6060137" y="770713"/>
            <a:ext cx="79956" cy="79956"/>
          </a:xfrm>
          <a:prstGeom prst="ellipse">
            <a:avLst/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3"/>
          <p:cNvSpPr/>
          <p:nvPr/>
        </p:nvSpPr>
        <p:spPr>
          <a:xfrm>
            <a:off x="6080125" y="790703"/>
            <a:ext cx="39978" cy="39978"/>
          </a:xfrm>
          <a:prstGeom prst="ellipse">
            <a:avLst/>
          </a:prstGeom>
          <a:solidFill>
            <a:srgbClr val="0001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3"/>
          <p:cNvSpPr/>
          <p:nvPr/>
        </p:nvSpPr>
        <p:spPr>
          <a:xfrm>
            <a:off x="6091547" y="793557"/>
            <a:ext cx="14279" cy="11422"/>
          </a:xfrm>
          <a:prstGeom prst="ellipse">
            <a:avLst/>
          </a:prstGeom>
          <a:solidFill>
            <a:srgbClr val="272A2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3"/>
          <p:cNvSpPr/>
          <p:nvPr/>
        </p:nvSpPr>
        <p:spPr>
          <a:xfrm>
            <a:off x="6091547" y="813547"/>
            <a:ext cx="14279" cy="14279"/>
          </a:xfrm>
          <a:prstGeom prst="ellipse">
            <a:avLst/>
          </a:prstGeom>
          <a:solidFill>
            <a:srgbClr val="272A2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3"/>
          <p:cNvSpPr/>
          <p:nvPr/>
        </p:nvSpPr>
        <p:spPr>
          <a:xfrm>
            <a:off x="1416958" y="1030572"/>
            <a:ext cx="9357748" cy="5842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3"/>
          <p:cNvSpPr>
            <a:spLocks noGrp="1"/>
          </p:cNvSpPr>
          <p:nvPr>
            <p:ph type="pic" idx="2"/>
          </p:nvPr>
        </p:nvSpPr>
        <p:spPr>
          <a:xfrm>
            <a:off x="1408389" y="1030572"/>
            <a:ext cx="9366317" cy="582742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and text">
  <p:cSld name="Laptop and text">
    <p:bg>
      <p:bgPr>
        <a:solidFill>
          <a:srgbClr val="F7F7F7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44"/>
          <p:cNvGrpSpPr/>
          <p:nvPr/>
        </p:nvGrpSpPr>
        <p:grpSpPr>
          <a:xfrm>
            <a:off x="4084563" y="1277256"/>
            <a:ext cx="7831781" cy="4652735"/>
            <a:chOff x="4527554" y="1398588"/>
            <a:chExt cx="7137394" cy="4240211"/>
          </a:xfrm>
        </p:grpSpPr>
        <p:grpSp>
          <p:nvGrpSpPr>
            <p:cNvPr id="337" name="Google Shape;337;p44"/>
            <p:cNvGrpSpPr/>
            <p:nvPr/>
          </p:nvGrpSpPr>
          <p:grpSpPr>
            <a:xfrm>
              <a:off x="4527554" y="1398588"/>
              <a:ext cx="7137394" cy="4240211"/>
              <a:chOff x="4527471" y="1398593"/>
              <a:chExt cx="7137264" cy="4240229"/>
            </a:xfrm>
          </p:grpSpPr>
          <p:sp>
            <p:nvSpPr>
              <p:cNvPr id="338" name="Google Shape;338;p44"/>
              <p:cNvSpPr/>
              <p:nvPr/>
            </p:nvSpPr>
            <p:spPr>
              <a:xfrm>
                <a:off x="4640179" y="1398593"/>
                <a:ext cx="6913436" cy="39814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44"/>
              <p:cNvSpPr/>
              <p:nvPr/>
            </p:nvSpPr>
            <p:spPr>
              <a:xfrm>
                <a:off x="5281517" y="1400181"/>
                <a:ext cx="5648222" cy="3940191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3192" extrusionOk="0">
                    <a:moveTo>
                      <a:pt x="4398" y="3192"/>
                    </a:moveTo>
                    <a:cubicBezTo>
                      <a:pt x="172" y="3192"/>
                      <a:pt x="172" y="3192"/>
                      <a:pt x="172" y="3192"/>
                    </a:cubicBezTo>
                    <a:cubicBezTo>
                      <a:pt x="77" y="3192"/>
                      <a:pt x="0" y="3115"/>
                      <a:pt x="0" y="3019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78"/>
                      <a:pt x="77" y="0"/>
                      <a:pt x="172" y="0"/>
                    </a:cubicBezTo>
                    <a:cubicBezTo>
                      <a:pt x="4398" y="0"/>
                      <a:pt x="4398" y="0"/>
                      <a:pt x="4398" y="0"/>
                    </a:cubicBezTo>
                    <a:cubicBezTo>
                      <a:pt x="4493" y="0"/>
                      <a:pt x="4571" y="78"/>
                      <a:pt x="4571" y="173"/>
                    </a:cubicBezTo>
                    <a:cubicBezTo>
                      <a:pt x="4571" y="3019"/>
                      <a:pt x="4571" y="3019"/>
                      <a:pt x="4571" y="3019"/>
                    </a:cubicBezTo>
                    <a:cubicBezTo>
                      <a:pt x="4571" y="3115"/>
                      <a:pt x="4493" y="3192"/>
                      <a:pt x="4398" y="3192"/>
                    </a:cubicBezTo>
                    <a:close/>
                  </a:path>
                </a:pathLst>
              </a:custGeom>
              <a:solidFill>
                <a:srgbClr val="DAC1A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44"/>
              <p:cNvSpPr/>
              <p:nvPr/>
            </p:nvSpPr>
            <p:spPr>
              <a:xfrm>
                <a:off x="5300567" y="1419231"/>
                <a:ext cx="5610123" cy="3903680"/>
              </a:xfrm>
              <a:custGeom>
                <a:avLst/>
                <a:gdLst/>
                <a:ahLst/>
                <a:cxnLst/>
                <a:rect l="l" t="t" r="r" b="b"/>
                <a:pathLst>
                  <a:path w="4540" h="3161" extrusionOk="0">
                    <a:moveTo>
                      <a:pt x="4540" y="3003"/>
                    </a:moveTo>
                    <a:cubicBezTo>
                      <a:pt x="4540" y="3090"/>
                      <a:pt x="4469" y="3161"/>
                      <a:pt x="4383" y="3161"/>
                    </a:cubicBezTo>
                    <a:cubicBezTo>
                      <a:pt x="157" y="3161"/>
                      <a:pt x="157" y="3161"/>
                      <a:pt x="157" y="3161"/>
                    </a:cubicBezTo>
                    <a:cubicBezTo>
                      <a:pt x="71" y="3161"/>
                      <a:pt x="0" y="3090"/>
                      <a:pt x="0" y="3003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71"/>
                      <a:pt x="71" y="0"/>
                      <a:pt x="157" y="0"/>
                    </a:cubicBezTo>
                    <a:cubicBezTo>
                      <a:pt x="4383" y="0"/>
                      <a:pt x="4383" y="0"/>
                      <a:pt x="4383" y="0"/>
                    </a:cubicBezTo>
                    <a:cubicBezTo>
                      <a:pt x="4469" y="0"/>
                      <a:pt x="4540" y="71"/>
                      <a:pt x="4540" y="157"/>
                    </a:cubicBezTo>
                    <a:lnTo>
                      <a:pt x="4540" y="3003"/>
                    </a:lnTo>
                    <a:close/>
                  </a:path>
                </a:pathLst>
              </a:custGeom>
              <a:solidFill>
                <a:srgbClr val="33353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44"/>
              <p:cNvSpPr/>
              <p:nvPr/>
            </p:nvSpPr>
            <p:spPr>
              <a:xfrm>
                <a:off x="5305329" y="1423994"/>
                <a:ext cx="5600597" cy="3892566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3154" extrusionOk="0">
                    <a:moveTo>
                      <a:pt x="4379" y="3154"/>
                    </a:moveTo>
                    <a:cubicBezTo>
                      <a:pt x="153" y="3154"/>
                      <a:pt x="153" y="3154"/>
                      <a:pt x="153" y="3154"/>
                    </a:cubicBezTo>
                    <a:cubicBezTo>
                      <a:pt x="69" y="3154"/>
                      <a:pt x="0" y="3085"/>
                      <a:pt x="0" y="3000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69"/>
                      <a:pt x="69" y="0"/>
                      <a:pt x="153" y="0"/>
                    </a:cubicBezTo>
                    <a:cubicBezTo>
                      <a:pt x="4379" y="0"/>
                      <a:pt x="4379" y="0"/>
                      <a:pt x="4379" y="0"/>
                    </a:cubicBezTo>
                    <a:cubicBezTo>
                      <a:pt x="4464" y="0"/>
                      <a:pt x="4533" y="69"/>
                      <a:pt x="4533" y="154"/>
                    </a:cubicBezTo>
                    <a:cubicBezTo>
                      <a:pt x="4533" y="3000"/>
                      <a:pt x="4533" y="3000"/>
                      <a:pt x="4533" y="3000"/>
                    </a:cubicBezTo>
                    <a:cubicBezTo>
                      <a:pt x="4533" y="3085"/>
                      <a:pt x="4464" y="3154"/>
                      <a:pt x="4379" y="3154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44"/>
              <p:cNvSpPr/>
              <p:nvPr/>
            </p:nvSpPr>
            <p:spPr>
              <a:xfrm>
                <a:off x="5305329" y="5089547"/>
                <a:ext cx="5600597" cy="227014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84" extrusionOk="0">
                    <a:moveTo>
                      <a:pt x="0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115"/>
                      <a:pt x="69" y="184"/>
                      <a:pt x="153" y="184"/>
                    </a:cubicBezTo>
                    <a:cubicBezTo>
                      <a:pt x="4379" y="184"/>
                      <a:pt x="4379" y="184"/>
                      <a:pt x="4379" y="184"/>
                    </a:cubicBezTo>
                    <a:cubicBezTo>
                      <a:pt x="4464" y="184"/>
                      <a:pt x="4533" y="115"/>
                      <a:pt x="4533" y="30"/>
                    </a:cubicBezTo>
                    <a:cubicBezTo>
                      <a:pt x="4533" y="0"/>
                      <a:pt x="4533" y="0"/>
                      <a:pt x="453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3" name="Google Shape;343;p44"/>
              <p:cNvPicPr preferRelativeResize="0"/>
              <p:nvPr/>
            </p:nvPicPr>
            <p:blipFill rotWithShape="1">
              <a:blip r:embed="rId2">
                <a:alphaModFix/>
              </a:blip>
              <a:srcRect l="-1607" r="-1630" b="-250766"/>
              <a:stretch/>
            </p:blipFill>
            <p:spPr>
              <a:xfrm>
                <a:off x="4527471" y="5276873"/>
                <a:ext cx="7137264" cy="361949"/>
              </a:xfrm>
              <a:custGeom>
                <a:avLst/>
                <a:gdLst/>
                <a:ahLst/>
                <a:cxnLst/>
                <a:rect l="l" t="t" r="r" b="b"/>
                <a:pathLst>
                  <a:path w="7137394" h="361948" extrusionOk="0">
                    <a:moveTo>
                      <a:pt x="111121" y="16107"/>
                    </a:moveTo>
                    <a:lnTo>
                      <a:pt x="111121" y="103188"/>
                    </a:lnTo>
                    <a:lnTo>
                      <a:pt x="732671" y="103188"/>
                    </a:lnTo>
                    <a:lnTo>
                      <a:pt x="735009" y="357186"/>
                    </a:lnTo>
                    <a:lnTo>
                      <a:pt x="0" y="357186"/>
                    </a:lnTo>
                    <a:close/>
                    <a:moveTo>
                      <a:pt x="7024684" y="15992"/>
                    </a:moveTo>
                    <a:lnTo>
                      <a:pt x="7137394" y="361948"/>
                    </a:lnTo>
                    <a:lnTo>
                      <a:pt x="6402385" y="361948"/>
                    </a:lnTo>
                    <a:lnTo>
                      <a:pt x="6402385" y="103188"/>
                    </a:lnTo>
                    <a:lnTo>
                      <a:pt x="7024684" y="103188"/>
                    </a:lnTo>
                    <a:close/>
                    <a:moveTo>
                      <a:pt x="111121" y="0"/>
                    </a:moveTo>
                    <a:lnTo>
                      <a:pt x="7024684" y="0"/>
                    </a:lnTo>
                    <a:lnTo>
                      <a:pt x="7024684" y="15992"/>
                    </a:lnTo>
                    <a:lnTo>
                      <a:pt x="7023094" y="11111"/>
                    </a:lnTo>
                    <a:cubicBezTo>
                      <a:pt x="6653208" y="88369"/>
                      <a:pt x="6607171" y="67203"/>
                      <a:pt x="6402385" y="93661"/>
                    </a:cubicBezTo>
                    <a:lnTo>
                      <a:pt x="6402385" y="103188"/>
                    </a:lnTo>
                    <a:lnTo>
                      <a:pt x="732671" y="103188"/>
                    </a:lnTo>
                    <a:lnTo>
                      <a:pt x="732627" y="98424"/>
                    </a:lnTo>
                    <a:cubicBezTo>
                      <a:pt x="527841" y="71966"/>
                      <a:pt x="484186" y="83607"/>
                      <a:pt x="114300" y="6349"/>
                    </a:cubicBezTo>
                    <a:lnTo>
                      <a:pt x="111121" y="16107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344" name="Google Shape;344;p4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38591" y="5238773"/>
                <a:ext cx="6913437" cy="4921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5" name="Google Shape;345;p44"/>
              <p:cNvSpPr/>
              <p:nvPr/>
            </p:nvSpPr>
            <p:spPr>
              <a:xfrm>
                <a:off x="5284693" y="5338785"/>
                <a:ext cx="57149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44"/>
              <p:cNvSpPr/>
              <p:nvPr/>
            </p:nvSpPr>
            <p:spPr>
              <a:xfrm>
                <a:off x="5298979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44"/>
              <p:cNvSpPr/>
              <p:nvPr/>
            </p:nvSpPr>
            <p:spPr>
              <a:xfrm>
                <a:off x="7224582" y="5338785"/>
                <a:ext cx="58737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44"/>
              <p:cNvSpPr/>
              <p:nvPr/>
            </p:nvSpPr>
            <p:spPr>
              <a:xfrm>
                <a:off x="7238869" y="5341960"/>
                <a:ext cx="30162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44"/>
              <p:cNvSpPr/>
              <p:nvPr/>
            </p:nvSpPr>
            <p:spPr>
              <a:xfrm>
                <a:off x="8920001" y="5338785"/>
                <a:ext cx="60324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44"/>
              <p:cNvSpPr/>
              <p:nvPr/>
            </p:nvSpPr>
            <p:spPr>
              <a:xfrm>
                <a:off x="8935876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44"/>
              <p:cNvSpPr/>
              <p:nvPr/>
            </p:nvSpPr>
            <p:spPr>
              <a:xfrm>
                <a:off x="10850366" y="5338785"/>
                <a:ext cx="58737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44"/>
              <p:cNvSpPr/>
              <p:nvPr/>
            </p:nvSpPr>
            <p:spPr>
              <a:xfrm>
                <a:off x="10864653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44"/>
              <p:cNvSpPr/>
              <p:nvPr/>
            </p:nvSpPr>
            <p:spPr>
              <a:xfrm>
                <a:off x="4716378" y="5299098"/>
                <a:ext cx="676104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" extrusionOk="0">
                    <a:moveTo>
                      <a:pt x="5467" y="1"/>
                    </a:moveTo>
                    <a:cubicBezTo>
                      <a:pt x="5469" y="1"/>
                      <a:pt x="5471" y="0"/>
                      <a:pt x="547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1"/>
                      <a:pt x="5" y="1"/>
                    </a:cubicBezTo>
                    <a:lnTo>
                      <a:pt x="5467" y="1"/>
                    </a:lnTo>
                    <a:close/>
                  </a:path>
                </a:pathLst>
              </a:custGeom>
              <a:solidFill>
                <a:srgbClr val="9A87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54" name="Google Shape;354;p4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430953" y="5240359"/>
                <a:ext cx="1331888" cy="6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5" name="Google Shape;355;p44"/>
              <p:cNvSpPr/>
              <p:nvPr/>
            </p:nvSpPr>
            <p:spPr>
              <a:xfrm>
                <a:off x="8085011" y="1544645"/>
                <a:ext cx="44449" cy="44450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44"/>
              <p:cNvSpPr/>
              <p:nvPr/>
            </p:nvSpPr>
            <p:spPr>
              <a:xfrm>
                <a:off x="8096077" y="1555741"/>
                <a:ext cx="22224" cy="22225"/>
              </a:xfrm>
              <a:prstGeom prst="ellipse">
                <a:avLst/>
              </a:prstGeom>
              <a:solidFill>
                <a:srgbClr val="0001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44"/>
              <p:cNvSpPr/>
              <p:nvPr/>
            </p:nvSpPr>
            <p:spPr>
              <a:xfrm>
                <a:off x="8102496" y="1557318"/>
                <a:ext cx="7938" cy="6350"/>
              </a:xfrm>
              <a:prstGeom prst="ellipse">
                <a:avLst/>
              </a:prstGeom>
              <a:solidFill>
                <a:srgbClr val="272A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44"/>
              <p:cNvSpPr/>
              <p:nvPr/>
            </p:nvSpPr>
            <p:spPr>
              <a:xfrm>
                <a:off x="8102601" y="1568451"/>
                <a:ext cx="7938" cy="7938"/>
              </a:xfrm>
              <a:prstGeom prst="ellipse">
                <a:avLst/>
              </a:prstGeom>
              <a:solidFill>
                <a:srgbClr val="272A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p44"/>
            <p:cNvSpPr/>
            <p:nvPr/>
          </p:nvSpPr>
          <p:spPr>
            <a:xfrm>
              <a:off x="5503864" y="1689101"/>
              <a:ext cx="5202238" cy="32480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44"/>
          <p:cNvSpPr>
            <a:spLocks noGrp="1"/>
          </p:cNvSpPr>
          <p:nvPr>
            <p:ph type="pic" idx="2"/>
          </p:nvPr>
        </p:nvSpPr>
        <p:spPr>
          <a:xfrm>
            <a:off x="5150629" y="1596033"/>
            <a:ext cx="5713584" cy="356402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- Vertical">
  <p:cSld name="Tablet - Vertical">
    <p:bg>
      <p:bgPr>
        <a:solidFill>
          <a:srgbClr val="F7F7F7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45"/>
          <p:cNvGrpSpPr/>
          <p:nvPr/>
        </p:nvGrpSpPr>
        <p:grpSpPr>
          <a:xfrm>
            <a:off x="6543324" y="587692"/>
            <a:ext cx="3849726" cy="5682616"/>
            <a:chOff x="1063625" y="116201"/>
            <a:chExt cx="2790825" cy="4119563"/>
          </a:xfrm>
        </p:grpSpPr>
        <p:sp>
          <p:nvSpPr>
            <p:cNvPr id="363" name="Google Shape;363;p45"/>
            <p:cNvSpPr/>
            <p:nvPr/>
          </p:nvSpPr>
          <p:spPr>
            <a:xfrm>
              <a:off x="1063625" y="116201"/>
              <a:ext cx="2790825" cy="4119563"/>
            </a:xfrm>
            <a:custGeom>
              <a:avLst/>
              <a:gdLst/>
              <a:ahLst/>
              <a:cxnLst/>
              <a:rect l="l" t="t" r="r" b="b"/>
              <a:pathLst>
                <a:path w="175" h="260" extrusionOk="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5"/>
            <p:cNvSpPr/>
            <p:nvPr/>
          </p:nvSpPr>
          <p:spPr>
            <a:xfrm>
              <a:off x="1063625" y="116201"/>
              <a:ext cx="2790825" cy="4119563"/>
            </a:xfrm>
            <a:custGeom>
              <a:avLst/>
              <a:gdLst/>
              <a:ahLst/>
              <a:cxnLst/>
              <a:rect l="l" t="t" r="r" b="b"/>
              <a:pathLst>
                <a:path w="175" h="260" extrusionOk="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noFill/>
            <a:ln w="38100" cap="flat" cmpd="sng">
              <a:solidFill>
                <a:srgbClr val="F9E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5"/>
            <p:cNvSpPr/>
            <p:nvPr/>
          </p:nvSpPr>
          <p:spPr>
            <a:xfrm>
              <a:off x="1208088" y="527364"/>
              <a:ext cx="2519363" cy="33115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5"/>
            <p:cNvSpPr/>
            <p:nvPr/>
          </p:nvSpPr>
          <p:spPr>
            <a:xfrm>
              <a:off x="2435225" y="306701"/>
              <a:ext cx="47625" cy="46038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5"/>
            <p:cNvSpPr/>
            <p:nvPr/>
          </p:nvSpPr>
          <p:spPr>
            <a:xfrm>
              <a:off x="2355850" y="3934139"/>
              <a:ext cx="206375" cy="206375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9E5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45"/>
          <p:cNvSpPr>
            <a:spLocks noGrp="1"/>
          </p:cNvSpPr>
          <p:nvPr>
            <p:ph type="pic" idx="2"/>
          </p:nvPr>
        </p:nvSpPr>
        <p:spPr>
          <a:xfrm>
            <a:off x="6742599" y="1154858"/>
            <a:ext cx="3475265" cy="456799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- Horizontal">
  <p:cSld name="Tablet - Horizontal">
    <p:bg>
      <p:bgPr>
        <a:solidFill>
          <a:srgbClr val="F7F7F7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46"/>
          <p:cNvGrpSpPr/>
          <p:nvPr/>
        </p:nvGrpSpPr>
        <p:grpSpPr>
          <a:xfrm rot="5400000">
            <a:off x="6543324" y="587692"/>
            <a:ext cx="3849726" cy="5682616"/>
            <a:chOff x="1063625" y="116201"/>
            <a:chExt cx="2790825" cy="4119563"/>
          </a:xfrm>
        </p:grpSpPr>
        <p:sp>
          <p:nvSpPr>
            <p:cNvPr id="371" name="Google Shape;371;p46"/>
            <p:cNvSpPr/>
            <p:nvPr/>
          </p:nvSpPr>
          <p:spPr>
            <a:xfrm>
              <a:off x="1063625" y="116201"/>
              <a:ext cx="2790825" cy="4119563"/>
            </a:xfrm>
            <a:custGeom>
              <a:avLst/>
              <a:gdLst/>
              <a:ahLst/>
              <a:cxnLst/>
              <a:rect l="l" t="t" r="r" b="b"/>
              <a:pathLst>
                <a:path w="175" h="260" extrusionOk="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6"/>
            <p:cNvSpPr/>
            <p:nvPr/>
          </p:nvSpPr>
          <p:spPr>
            <a:xfrm>
              <a:off x="1063625" y="116201"/>
              <a:ext cx="2790825" cy="4119563"/>
            </a:xfrm>
            <a:custGeom>
              <a:avLst/>
              <a:gdLst/>
              <a:ahLst/>
              <a:cxnLst/>
              <a:rect l="l" t="t" r="r" b="b"/>
              <a:pathLst>
                <a:path w="175" h="260" extrusionOk="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noFill/>
            <a:ln w="38100" cap="flat" cmpd="sng">
              <a:solidFill>
                <a:srgbClr val="F9E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6"/>
            <p:cNvSpPr/>
            <p:nvPr/>
          </p:nvSpPr>
          <p:spPr>
            <a:xfrm>
              <a:off x="1208088" y="527364"/>
              <a:ext cx="2519363" cy="33115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6"/>
            <p:cNvSpPr/>
            <p:nvPr/>
          </p:nvSpPr>
          <p:spPr>
            <a:xfrm>
              <a:off x="2435225" y="306701"/>
              <a:ext cx="47625" cy="46038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6"/>
            <p:cNvSpPr/>
            <p:nvPr/>
          </p:nvSpPr>
          <p:spPr>
            <a:xfrm>
              <a:off x="2355850" y="3934139"/>
              <a:ext cx="206375" cy="206375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9E5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46"/>
          <p:cNvSpPr>
            <a:spLocks noGrp="1"/>
          </p:cNvSpPr>
          <p:nvPr>
            <p:ph type="pic" idx="2"/>
          </p:nvPr>
        </p:nvSpPr>
        <p:spPr>
          <a:xfrm>
            <a:off x="6174337" y="1703412"/>
            <a:ext cx="4567991" cy="34752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watch">
  <p:cSld name="Smartwatch">
    <p:bg>
      <p:bgPr>
        <a:solidFill>
          <a:srgbClr val="F7F7F7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7"/>
          <p:cNvSpPr/>
          <p:nvPr/>
        </p:nvSpPr>
        <p:spPr>
          <a:xfrm>
            <a:off x="7101695" y="780836"/>
            <a:ext cx="2336627" cy="1130912"/>
          </a:xfrm>
          <a:custGeom>
            <a:avLst/>
            <a:gdLst/>
            <a:ahLst/>
            <a:cxnLst/>
            <a:rect l="l" t="t" r="r" b="b"/>
            <a:pathLst>
              <a:path w="917" h="445" extrusionOk="0">
                <a:moveTo>
                  <a:pt x="917" y="445"/>
                </a:moveTo>
                <a:cubicBezTo>
                  <a:pt x="819" y="397"/>
                  <a:pt x="813" y="348"/>
                  <a:pt x="790" y="126"/>
                </a:cubicBezTo>
                <a:cubicBezTo>
                  <a:pt x="783" y="61"/>
                  <a:pt x="779" y="43"/>
                  <a:pt x="707" y="30"/>
                </a:cubicBezTo>
                <a:cubicBezTo>
                  <a:pt x="553" y="2"/>
                  <a:pt x="374" y="0"/>
                  <a:pt x="210" y="30"/>
                </a:cubicBezTo>
                <a:cubicBezTo>
                  <a:pt x="138" y="43"/>
                  <a:pt x="134" y="61"/>
                  <a:pt x="127" y="126"/>
                </a:cubicBezTo>
                <a:cubicBezTo>
                  <a:pt x="105" y="348"/>
                  <a:pt x="98" y="397"/>
                  <a:pt x="0" y="445"/>
                </a:cubicBezTo>
                <a:cubicBezTo>
                  <a:pt x="290" y="445"/>
                  <a:pt x="628" y="445"/>
                  <a:pt x="917" y="445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7"/>
          <p:cNvSpPr/>
          <p:nvPr/>
        </p:nvSpPr>
        <p:spPr>
          <a:xfrm>
            <a:off x="7101695" y="5023023"/>
            <a:ext cx="2336627" cy="1130912"/>
          </a:xfrm>
          <a:custGeom>
            <a:avLst/>
            <a:gdLst/>
            <a:ahLst/>
            <a:cxnLst/>
            <a:rect l="l" t="t" r="r" b="b"/>
            <a:pathLst>
              <a:path w="917" h="445" extrusionOk="0">
                <a:moveTo>
                  <a:pt x="917" y="0"/>
                </a:moveTo>
                <a:cubicBezTo>
                  <a:pt x="819" y="48"/>
                  <a:pt x="813" y="97"/>
                  <a:pt x="790" y="319"/>
                </a:cubicBezTo>
                <a:cubicBezTo>
                  <a:pt x="783" y="384"/>
                  <a:pt x="779" y="402"/>
                  <a:pt x="707" y="415"/>
                </a:cubicBezTo>
                <a:cubicBezTo>
                  <a:pt x="553" y="443"/>
                  <a:pt x="374" y="445"/>
                  <a:pt x="210" y="415"/>
                </a:cubicBezTo>
                <a:cubicBezTo>
                  <a:pt x="138" y="402"/>
                  <a:pt x="134" y="384"/>
                  <a:pt x="127" y="319"/>
                </a:cubicBezTo>
                <a:cubicBezTo>
                  <a:pt x="105" y="97"/>
                  <a:pt x="98" y="48"/>
                  <a:pt x="0" y="0"/>
                </a:cubicBezTo>
                <a:cubicBezTo>
                  <a:pt x="290" y="0"/>
                  <a:pt x="628" y="0"/>
                  <a:pt x="917" y="0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7"/>
          <p:cNvSpPr/>
          <p:nvPr/>
        </p:nvSpPr>
        <p:spPr>
          <a:xfrm>
            <a:off x="6857002" y="1835678"/>
            <a:ext cx="2824745" cy="3258345"/>
          </a:xfrm>
          <a:custGeom>
            <a:avLst/>
            <a:gdLst/>
            <a:ahLst/>
            <a:cxnLst/>
            <a:rect l="l" t="t" r="r" b="b"/>
            <a:pathLst>
              <a:path w="1109" h="1282" extrusionOk="0">
                <a:moveTo>
                  <a:pt x="918" y="1282"/>
                </a:moveTo>
                <a:cubicBezTo>
                  <a:pt x="192" y="1282"/>
                  <a:pt x="192" y="1282"/>
                  <a:pt x="192" y="1282"/>
                </a:cubicBezTo>
                <a:cubicBezTo>
                  <a:pt x="86" y="1282"/>
                  <a:pt x="0" y="1197"/>
                  <a:pt x="0" y="1091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918" y="0"/>
                  <a:pt x="918" y="0"/>
                  <a:pt x="918" y="0"/>
                </a:cubicBezTo>
                <a:cubicBezTo>
                  <a:pt x="1024" y="0"/>
                  <a:pt x="1109" y="86"/>
                  <a:pt x="1109" y="192"/>
                </a:cubicBezTo>
                <a:cubicBezTo>
                  <a:pt x="1109" y="1091"/>
                  <a:pt x="1109" y="1091"/>
                  <a:pt x="1109" y="1091"/>
                </a:cubicBezTo>
                <a:cubicBezTo>
                  <a:pt x="1109" y="1197"/>
                  <a:pt x="1024" y="1282"/>
                  <a:pt x="918" y="12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7"/>
          <p:cNvSpPr/>
          <p:nvPr/>
        </p:nvSpPr>
        <p:spPr>
          <a:xfrm>
            <a:off x="9582855" y="2582434"/>
            <a:ext cx="237086" cy="559117"/>
          </a:xfrm>
          <a:custGeom>
            <a:avLst/>
            <a:gdLst/>
            <a:ahLst/>
            <a:cxnLst/>
            <a:rect l="l" t="t" r="r" b="b"/>
            <a:pathLst>
              <a:path w="93" h="220" extrusionOk="0">
                <a:moveTo>
                  <a:pt x="92" y="111"/>
                </a:moveTo>
                <a:cubicBezTo>
                  <a:pt x="92" y="111"/>
                  <a:pt x="92" y="108"/>
                  <a:pt x="92" y="108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92" y="28"/>
                  <a:pt x="93" y="0"/>
                  <a:pt x="63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37" y="0"/>
                  <a:pt x="28" y="5"/>
                  <a:pt x="24" y="14"/>
                </a:cubicBezTo>
                <a:cubicBezTo>
                  <a:pt x="8" y="43"/>
                  <a:pt x="8" y="43"/>
                  <a:pt x="8" y="43"/>
                </a:cubicBezTo>
                <a:cubicBezTo>
                  <a:pt x="4" y="52"/>
                  <a:pt x="0" y="61"/>
                  <a:pt x="0" y="71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8"/>
                  <a:pt x="4" y="167"/>
                  <a:pt x="8" y="176"/>
                </a:cubicBezTo>
                <a:cubicBezTo>
                  <a:pt x="23" y="206"/>
                  <a:pt x="23" y="206"/>
                  <a:pt x="23" y="206"/>
                </a:cubicBezTo>
                <a:cubicBezTo>
                  <a:pt x="27" y="214"/>
                  <a:pt x="37" y="220"/>
                  <a:pt x="47" y="220"/>
                </a:cubicBezTo>
                <a:cubicBezTo>
                  <a:pt x="63" y="220"/>
                  <a:pt x="63" y="220"/>
                  <a:pt x="63" y="220"/>
                </a:cubicBezTo>
                <a:cubicBezTo>
                  <a:pt x="93" y="220"/>
                  <a:pt x="92" y="192"/>
                  <a:pt x="93" y="112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92" y="108"/>
                  <a:pt x="92" y="111"/>
                  <a:pt x="92" y="111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7"/>
          <p:cNvSpPr/>
          <p:nvPr/>
        </p:nvSpPr>
        <p:spPr>
          <a:xfrm>
            <a:off x="9736264" y="2582434"/>
            <a:ext cx="83677" cy="559117"/>
          </a:xfrm>
          <a:custGeom>
            <a:avLst/>
            <a:gdLst/>
            <a:ahLst/>
            <a:cxnLst/>
            <a:rect l="l" t="t" r="r" b="b"/>
            <a:pathLst>
              <a:path w="33" h="220" extrusionOk="0">
                <a:moveTo>
                  <a:pt x="33" y="108"/>
                </a:moveTo>
                <a:cubicBezTo>
                  <a:pt x="32" y="28"/>
                  <a:pt x="3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20"/>
                  <a:pt x="0" y="220"/>
                  <a:pt x="0" y="220"/>
                </a:cubicBezTo>
                <a:cubicBezTo>
                  <a:pt x="3" y="220"/>
                  <a:pt x="3" y="220"/>
                  <a:pt x="3" y="220"/>
                </a:cubicBezTo>
                <a:cubicBezTo>
                  <a:pt x="33" y="220"/>
                  <a:pt x="32" y="192"/>
                  <a:pt x="33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08"/>
                  <a:pt x="32" y="111"/>
                  <a:pt x="32" y="111"/>
                </a:cubicBezTo>
                <a:cubicBezTo>
                  <a:pt x="32" y="111"/>
                  <a:pt x="32" y="108"/>
                  <a:pt x="32" y="108"/>
                </a:cubicBezTo>
                <a:lnTo>
                  <a:pt x="33" y="108"/>
                </a:lnTo>
                <a:close/>
              </a:path>
            </a:pathLst>
          </a:custGeom>
          <a:solidFill>
            <a:srgbClr val="CFD3D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7"/>
          <p:cNvSpPr/>
          <p:nvPr/>
        </p:nvSpPr>
        <p:spPr>
          <a:xfrm>
            <a:off x="9582855" y="2582434"/>
            <a:ext cx="237086" cy="277657"/>
          </a:xfrm>
          <a:custGeom>
            <a:avLst/>
            <a:gdLst/>
            <a:ahLst/>
            <a:cxnLst/>
            <a:rect l="l" t="t" r="r" b="b"/>
            <a:pathLst>
              <a:path w="93" h="109" extrusionOk="0">
                <a:moveTo>
                  <a:pt x="47" y="0"/>
                </a:moveTo>
                <a:cubicBezTo>
                  <a:pt x="37" y="0"/>
                  <a:pt x="28" y="5"/>
                  <a:pt x="24" y="14"/>
                </a:cubicBezTo>
                <a:cubicBezTo>
                  <a:pt x="8" y="43"/>
                  <a:pt x="8" y="43"/>
                  <a:pt x="8" y="43"/>
                </a:cubicBezTo>
                <a:cubicBezTo>
                  <a:pt x="4" y="52"/>
                  <a:pt x="0" y="61"/>
                  <a:pt x="0" y="71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8"/>
                  <a:pt x="0" y="108"/>
                  <a:pt x="0" y="108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92" y="28"/>
                  <a:pt x="93" y="0"/>
                  <a:pt x="63" y="0"/>
                </a:cubicBezTo>
                <a:lnTo>
                  <a:pt x="47" y="0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7"/>
          <p:cNvSpPr/>
          <p:nvPr/>
        </p:nvSpPr>
        <p:spPr>
          <a:xfrm>
            <a:off x="9643711" y="3551063"/>
            <a:ext cx="72267" cy="851987"/>
          </a:xfrm>
          <a:custGeom>
            <a:avLst/>
            <a:gdLst/>
            <a:ahLst/>
            <a:cxnLst/>
            <a:rect l="l" t="t" r="r" b="b"/>
            <a:pathLst>
              <a:path w="28" h="335" extrusionOk="0">
                <a:moveTo>
                  <a:pt x="24" y="4"/>
                </a:moveTo>
                <a:cubicBezTo>
                  <a:pt x="19" y="0"/>
                  <a:pt x="13" y="2"/>
                  <a:pt x="12" y="8"/>
                </a:cubicBezTo>
                <a:cubicBezTo>
                  <a:pt x="5" y="31"/>
                  <a:pt x="5" y="31"/>
                  <a:pt x="5" y="31"/>
                </a:cubicBezTo>
                <a:cubicBezTo>
                  <a:pt x="2" y="41"/>
                  <a:pt x="0" y="50"/>
                  <a:pt x="0" y="60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85"/>
                  <a:pt x="2" y="294"/>
                  <a:pt x="5" y="304"/>
                </a:cubicBezTo>
                <a:cubicBezTo>
                  <a:pt x="12" y="327"/>
                  <a:pt x="12" y="327"/>
                  <a:pt x="12" y="327"/>
                </a:cubicBezTo>
                <a:cubicBezTo>
                  <a:pt x="13" y="333"/>
                  <a:pt x="19" y="335"/>
                  <a:pt x="24" y="331"/>
                </a:cubicBezTo>
                <a:cubicBezTo>
                  <a:pt x="27" y="329"/>
                  <a:pt x="28" y="325"/>
                  <a:pt x="28" y="320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0"/>
                  <a:pt x="27" y="6"/>
                  <a:pt x="24" y="4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7"/>
          <p:cNvSpPr/>
          <p:nvPr/>
        </p:nvSpPr>
        <p:spPr>
          <a:xfrm>
            <a:off x="9736264" y="2582434"/>
            <a:ext cx="83677" cy="275121"/>
          </a:xfrm>
          <a:custGeom>
            <a:avLst/>
            <a:gdLst/>
            <a:ahLst/>
            <a:cxnLst/>
            <a:rect l="l" t="t" r="r" b="b"/>
            <a:pathLst>
              <a:path w="33" h="108" extrusionOk="0">
                <a:moveTo>
                  <a:pt x="33" y="108"/>
                </a:moveTo>
                <a:cubicBezTo>
                  <a:pt x="32" y="28"/>
                  <a:pt x="3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"/>
                  <a:pt x="0" y="108"/>
                  <a:pt x="0" y="108"/>
                </a:cubicBezTo>
                <a:lnTo>
                  <a:pt x="33" y="108"/>
                </a:ln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7"/>
          <p:cNvSpPr/>
          <p:nvPr/>
        </p:nvSpPr>
        <p:spPr>
          <a:xfrm>
            <a:off x="9643711" y="3551063"/>
            <a:ext cx="72267" cy="424726"/>
          </a:xfrm>
          <a:custGeom>
            <a:avLst/>
            <a:gdLst/>
            <a:ahLst/>
            <a:cxnLst/>
            <a:rect l="l" t="t" r="r" b="b"/>
            <a:pathLst>
              <a:path w="28" h="167" extrusionOk="0">
                <a:moveTo>
                  <a:pt x="24" y="4"/>
                </a:moveTo>
                <a:cubicBezTo>
                  <a:pt x="19" y="0"/>
                  <a:pt x="13" y="2"/>
                  <a:pt x="12" y="8"/>
                </a:cubicBezTo>
                <a:cubicBezTo>
                  <a:pt x="5" y="31"/>
                  <a:pt x="5" y="31"/>
                  <a:pt x="5" y="31"/>
                </a:cubicBezTo>
                <a:cubicBezTo>
                  <a:pt x="2" y="41"/>
                  <a:pt x="0" y="50"/>
                  <a:pt x="0" y="60"/>
                </a:cubicBezTo>
                <a:cubicBezTo>
                  <a:pt x="0" y="167"/>
                  <a:pt x="0" y="167"/>
                  <a:pt x="0" y="167"/>
                </a:cubicBezTo>
                <a:cubicBezTo>
                  <a:pt x="28" y="167"/>
                  <a:pt x="28" y="167"/>
                  <a:pt x="28" y="167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0"/>
                  <a:pt x="27" y="6"/>
                  <a:pt x="24" y="4"/>
                </a:cubicBez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7"/>
          <p:cNvSpPr/>
          <p:nvPr/>
        </p:nvSpPr>
        <p:spPr>
          <a:xfrm>
            <a:off x="6981250" y="1944712"/>
            <a:ext cx="2576248" cy="3042812"/>
          </a:xfrm>
          <a:custGeom>
            <a:avLst/>
            <a:gdLst/>
            <a:ahLst/>
            <a:cxnLst/>
            <a:rect l="l" t="t" r="r" b="b"/>
            <a:pathLst>
              <a:path w="1011" h="1197" extrusionOk="0">
                <a:moveTo>
                  <a:pt x="856" y="1197"/>
                </a:moveTo>
                <a:cubicBezTo>
                  <a:pt x="156" y="1197"/>
                  <a:pt x="156" y="1197"/>
                  <a:pt x="156" y="1197"/>
                </a:cubicBezTo>
                <a:cubicBezTo>
                  <a:pt x="70" y="1197"/>
                  <a:pt x="0" y="1128"/>
                  <a:pt x="0" y="1042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70"/>
                  <a:pt x="70" y="0"/>
                  <a:pt x="156" y="0"/>
                </a:cubicBezTo>
                <a:cubicBezTo>
                  <a:pt x="856" y="0"/>
                  <a:pt x="856" y="0"/>
                  <a:pt x="856" y="0"/>
                </a:cubicBezTo>
                <a:cubicBezTo>
                  <a:pt x="942" y="0"/>
                  <a:pt x="1011" y="70"/>
                  <a:pt x="1011" y="155"/>
                </a:cubicBezTo>
                <a:cubicBezTo>
                  <a:pt x="1011" y="1042"/>
                  <a:pt x="1011" y="1042"/>
                  <a:pt x="1011" y="1042"/>
                </a:cubicBezTo>
                <a:cubicBezTo>
                  <a:pt x="1011" y="1128"/>
                  <a:pt x="942" y="1197"/>
                  <a:pt x="856" y="11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7"/>
          <p:cNvSpPr>
            <a:spLocks noGrp="1"/>
          </p:cNvSpPr>
          <p:nvPr>
            <p:ph type="pic" idx="2"/>
          </p:nvPr>
        </p:nvSpPr>
        <p:spPr>
          <a:xfrm>
            <a:off x="6981250" y="1944712"/>
            <a:ext cx="2576248" cy="3042812"/>
          </a:xfrm>
          <a:prstGeom prst="roundRect">
            <a:avLst>
              <a:gd name="adj" fmla="val 15188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Left - Text Right">
  <p:cSld name="Picture Left - Text Right">
    <p:bg>
      <p:bgPr>
        <a:solidFill>
          <a:srgbClr val="F7F7F7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s - 3 Collage">
  <p:cSld name="Pictures - 3 Collage">
    <p:bg>
      <p:bgPr>
        <a:solidFill>
          <a:srgbClr val="F7F7F7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9"/>
          <p:cNvSpPr>
            <a:spLocks noGrp="1"/>
          </p:cNvSpPr>
          <p:nvPr>
            <p:ph type="pic" idx="2"/>
          </p:nvPr>
        </p:nvSpPr>
        <p:spPr>
          <a:xfrm>
            <a:off x="0" y="0"/>
            <a:ext cx="4064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49"/>
          <p:cNvSpPr>
            <a:spLocks noGrp="1"/>
          </p:cNvSpPr>
          <p:nvPr>
            <p:ph type="pic" idx="3"/>
          </p:nvPr>
        </p:nvSpPr>
        <p:spPr>
          <a:xfrm>
            <a:off x="4064400" y="0"/>
            <a:ext cx="4064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49"/>
          <p:cNvSpPr>
            <a:spLocks noGrp="1"/>
          </p:cNvSpPr>
          <p:nvPr>
            <p:ph type="pic" idx="4"/>
          </p:nvPr>
        </p:nvSpPr>
        <p:spPr>
          <a:xfrm>
            <a:off x="8128800" y="0"/>
            <a:ext cx="40632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s - 6 Collage">
  <p:cSld name="Pictures - 6 Collage">
    <p:bg>
      <p:bgPr>
        <a:solidFill>
          <a:srgbClr val="F7F7F7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0"/>
          <p:cNvSpPr>
            <a:spLocks noGrp="1"/>
          </p:cNvSpPr>
          <p:nvPr>
            <p:ph type="pic" idx="2"/>
          </p:nvPr>
        </p:nvSpPr>
        <p:spPr>
          <a:xfrm>
            <a:off x="0" y="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397" name="Google Shape;397;p50"/>
          <p:cNvSpPr>
            <a:spLocks noGrp="1"/>
          </p:cNvSpPr>
          <p:nvPr>
            <p:ph type="pic" idx="3"/>
          </p:nvPr>
        </p:nvSpPr>
        <p:spPr>
          <a:xfrm>
            <a:off x="4064000" y="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50"/>
          <p:cNvSpPr>
            <a:spLocks noGrp="1"/>
          </p:cNvSpPr>
          <p:nvPr>
            <p:ph type="pic" idx="4"/>
          </p:nvPr>
        </p:nvSpPr>
        <p:spPr>
          <a:xfrm>
            <a:off x="8128000" y="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50"/>
          <p:cNvSpPr>
            <a:spLocks noGrp="1"/>
          </p:cNvSpPr>
          <p:nvPr>
            <p:ph type="pic" idx="5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00" name="Google Shape;400;p50"/>
          <p:cNvSpPr>
            <a:spLocks noGrp="1"/>
          </p:cNvSpPr>
          <p:nvPr>
            <p:ph type="pic" idx="6"/>
          </p:nvPr>
        </p:nvSpPr>
        <p:spPr>
          <a:xfrm>
            <a:off x="4064000" y="3429000"/>
            <a:ext cx="406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50"/>
          <p:cNvSpPr>
            <a:spLocks noGrp="1"/>
          </p:cNvSpPr>
          <p:nvPr>
            <p:ph type="pic" idx="7"/>
          </p:nvPr>
        </p:nvSpPr>
        <p:spPr>
          <a:xfrm>
            <a:off x="0" y="3429000"/>
            <a:ext cx="4064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- Fullscreen">
  <p:cSld name="Picture - Fullscreen">
    <p:bg>
      <p:bgPr>
        <a:solidFill>
          <a:srgbClr val="F7F7F7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get">
  <p:cSld name="Target">
    <p:bg>
      <p:bgPr>
        <a:solidFill>
          <a:srgbClr val="F7F7F7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>
            <a:spLocks noGrp="1"/>
          </p:cNvSpPr>
          <p:nvPr>
            <p:ph type="pic" idx="2"/>
          </p:nvPr>
        </p:nvSpPr>
        <p:spPr>
          <a:xfrm>
            <a:off x="2095500" y="2084199"/>
            <a:ext cx="1961858" cy="1961858"/>
          </a:xfrm>
          <a:prstGeom prst="ellipse">
            <a:avLst/>
          </a:prstGeom>
          <a:noFill/>
          <a:ln>
            <a:noFill/>
          </a:ln>
        </p:spPr>
      </p:sp>
      <p:sp>
        <p:nvSpPr>
          <p:cNvPr id="31" name="Google Shape;31;p23"/>
          <p:cNvSpPr>
            <a:spLocks noGrp="1"/>
          </p:cNvSpPr>
          <p:nvPr>
            <p:ph type="pic" idx="3"/>
          </p:nvPr>
        </p:nvSpPr>
        <p:spPr>
          <a:xfrm>
            <a:off x="8134642" y="2149621"/>
            <a:ext cx="1961858" cy="1961858"/>
          </a:xfrm>
          <a:prstGeom prst="ellipse">
            <a:avLst/>
          </a:prstGeom>
          <a:noFill/>
          <a:ln>
            <a:noFill/>
          </a:ln>
        </p:spPr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- 2 Collage">
  <p:cSld name="Picture - 2 Collage">
    <p:bg>
      <p:bgPr>
        <a:solidFill>
          <a:srgbClr val="F7F7F7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2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52"/>
          <p:cNvSpPr>
            <a:spLocks noGrp="1"/>
          </p:cNvSpPr>
          <p:nvPr>
            <p:ph type="pic" idx="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rgbClr val="F7F7F7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3"/>
          <p:cNvSpPr txBox="1">
            <a:spLocks noGrp="1"/>
          </p:cNvSpPr>
          <p:nvPr>
            <p:ph type="body" idx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etitors">
  <p:cSld name="Competitors">
    <p:bg>
      <p:bgPr>
        <a:solidFill>
          <a:srgbClr val="F7F7F7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4"/>
          <p:cNvSpPr txBox="1">
            <a:spLocks noGrp="1"/>
          </p:cNvSpPr>
          <p:nvPr>
            <p:ph type="body" idx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11" name="Google Shape;411;p54"/>
          <p:cNvSpPr>
            <a:spLocks noGrp="1"/>
          </p:cNvSpPr>
          <p:nvPr>
            <p:ph type="pic" idx="2"/>
          </p:nvPr>
        </p:nvSpPr>
        <p:spPr>
          <a:xfrm>
            <a:off x="1172069" y="2515800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54"/>
          <p:cNvSpPr>
            <a:spLocks noGrp="1"/>
          </p:cNvSpPr>
          <p:nvPr>
            <p:ph type="pic" idx="3"/>
          </p:nvPr>
        </p:nvSpPr>
        <p:spPr>
          <a:xfrm>
            <a:off x="3830366" y="2515800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54"/>
          <p:cNvSpPr>
            <a:spLocks noGrp="1"/>
          </p:cNvSpPr>
          <p:nvPr>
            <p:ph type="pic" idx="4"/>
          </p:nvPr>
        </p:nvSpPr>
        <p:spPr>
          <a:xfrm>
            <a:off x="6488663" y="2515800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54"/>
          <p:cNvSpPr>
            <a:spLocks noGrp="1"/>
          </p:cNvSpPr>
          <p:nvPr>
            <p:ph type="pic" idx="5"/>
          </p:nvPr>
        </p:nvSpPr>
        <p:spPr>
          <a:xfrm>
            <a:off x="9146960" y="2515800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54"/>
          <p:cNvSpPr>
            <a:spLocks noGrp="1"/>
          </p:cNvSpPr>
          <p:nvPr>
            <p:ph type="pic" idx="6"/>
          </p:nvPr>
        </p:nvSpPr>
        <p:spPr>
          <a:xfrm>
            <a:off x="1172069" y="4167046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416" name="Google Shape;416;p54"/>
          <p:cNvSpPr>
            <a:spLocks noGrp="1"/>
          </p:cNvSpPr>
          <p:nvPr>
            <p:ph type="pic" idx="7"/>
          </p:nvPr>
        </p:nvSpPr>
        <p:spPr>
          <a:xfrm>
            <a:off x="3830366" y="4167046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417" name="Google Shape;417;p54"/>
          <p:cNvSpPr>
            <a:spLocks noGrp="1"/>
          </p:cNvSpPr>
          <p:nvPr>
            <p:ph type="pic" idx="8"/>
          </p:nvPr>
        </p:nvSpPr>
        <p:spPr>
          <a:xfrm>
            <a:off x="6488663" y="4167046"/>
            <a:ext cx="1872972" cy="113425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54"/>
          <p:cNvSpPr>
            <a:spLocks noGrp="1"/>
          </p:cNvSpPr>
          <p:nvPr>
            <p:ph type="pic" idx="9"/>
          </p:nvPr>
        </p:nvSpPr>
        <p:spPr>
          <a:xfrm>
            <a:off x="9146960" y="4167046"/>
            <a:ext cx="1872972" cy="11342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nders">
  <p:cSld name="Founders">
    <p:bg>
      <p:bgPr>
        <a:solidFill>
          <a:srgbClr val="F7F7F7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 txBox="1">
            <a:spLocks noGrp="1"/>
          </p:cNvSpPr>
          <p:nvPr>
            <p:ph type="body" idx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21" name="Google Shape;421;p55"/>
          <p:cNvSpPr>
            <a:spLocks noGrp="1"/>
          </p:cNvSpPr>
          <p:nvPr>
            <p:ph type="pic" idx="2"/>
          </p:nvPr>
        </p:nvSpPr>
        <p:spPr>
          <a:xfrm>
            <a:off x="1413649" y="1907253"/>
            <a:ext cx="1588275" cy="15882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5"/>
          <p:cNvSpPr>
            <a:spLocks noGrp="1"/>
          </p:cNvSpPr>
          <p:nvPr>
            <p:ph type="pic" idx="3"/>
          </p:nvPr>
        </p:nvSpPr>
        <p:spPr>
          <a:xfrm>
            <a:off x="5303478" y="1907253"/>
            <a:ext cx="1588275" cy="15882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5"/>
          <p:cNvSpPr>
            <a:spLocks noGrp="1"/>
          </p:cNvSpPr>
          <p:nvPr>
            <p:ph type="pic" idx="4"/>
          </p:nvPr>
        </p:nvSpPr>
        <p:spPr>
          <a:xfrm>
            <a:off x="9193307" y="1907253"/>
            <a:ext cx="1588275" cy="1588275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get">
  <p:cSld name="Target">
    <p:bg>
      <p:bgPr>
        <a:solidFill>
          <a:srgbClr val="F7F7F7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6"/>
          <p:cNvSpPr>
            <a:spLocks noGrp="1"/>
          </p:cNvSpPr>
          <p:nvPr>
            <p:ph type="pic" idx="2"/>
          </p:nvPr>
        </p:nvSpPr>
        <p:spPr>
          <a:xfrm>
            <a:off x="2095500" y="2084199"/>
            <a:ext cx="1961858" cy="1961858"/>
          </a:xfrm>
          <a:prstGeom prst="ellipse">
            <a:avLst/>
          </a:prstGeom>
          <a:noFill/>
          <a:ln>
            <a:noFill/>
          </a:ln>
        </p:spPr>
      </p:sp>
      <p:sp>
        <p:nvSpPr>
          <p:cNvPr id="426" name="Google Shape;426;p56"/>
          <p:cNvSpPr>
            <a:spLocks noGrp="1"/>
          </p:cNvSpPr>
          <p:nvPr>
            <p:ph type="pic" idx="3"/>
          </p:nvPr>
        </p:nvSpPr>
        <p:spPr>
          <a:xfrm>
            <a:off x="8134642" y="2149621"/>
            <a:ext cx="1961858" cy="1961858"/>
          </a:xfrm>
          <a:prstGeom prst="ellipse">
            <a:avLst/>
          </a:prstGeom>
          <a:noFill/>
          <a:ln>
            <a:noFill/>
          </a:ln>
        </p:spPr>
      </p:sp>
      <p:sp>
        <p:nvSpPr>
          <p:cNvPr id="427" name="Google Shape;427;p56"/>
          <p:cNvSpPr txBox="1">
            <a:spLocks noGrp="1"/>
          </p:cNvSpPr>
          <p:nvPr>
            <p:ph type="body" idx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or.fr">
  <p:cSld name="Slidor.fr">
    <p:bg>
      <p:bgPr>
        <a:solidFill>
          <a:srgbClr val="1B1B1B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7"/>
          <p:cNvSpPr txBox="1"/>
          <p:nvPr/>
        </p:nvSpPr>
        <p:spPr>
          <a:xfrm>
            <a:off x="839788" y="1600200"/>
            <a:ext cx="441325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o-NO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Proudly made </a:t>
            </a:r>
            <a:br>
              <a:rPr lang="no-NO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no-NO" sz="40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o-NO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Slidor.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o-NO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no-NO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7"/>
          <p:cNvSpPr/>
          <p:nvPr/>
        </p:nvSpPr>
        <p:spPr>
          <a:xfrm>
            <a:off x="2047875" y="2983070"/>
            <a:ext cx="468680" cy="410716"/>
          </a:xfrm>
          <a:custGeom>
            <a:avLst/>
            <a:gdLst/>
            <a:ahLst/>
            <a:cxnLst/>
            <a:rect l="l" t="t" r="r" b="b"/>
            <a:pathLst>
              <a:path w="248" h="217" extrusionOk="0">
                <a:moveTo>
                  <a:pt x="0" y="64"/>
                </a:moveTo>
                <a:cubicBezTo>
                  <a:pt x="0" y="144"/>
                  <a:pt x="123" y="217"/>
                  <a:pt x="123" y="217"/>
                </a:cubicBezTo>
                <a:cubicBezTo>
                  <a:pt x="123" y="217"/>
                  <a:pt x="248" y="146"/>
                  <a:pt x="248" y="66"/>
                </a:cubicBezTo>
                <a:cubicBezTo>
                  <a:pt x="248" y="33"/>
                  <a:pt x="225" y="2"/>
                  <a:pt x="189" y="1"/>
                </a:cubicBezTo>
                <a:cubicBezTo>
                  <a:pt x="155" y="1"/>
                  <a:pt x="124" y="24"/>
                  <a:pt x="124" y="57"/>
                </a:cubicBezTo>
                <a:cubicBezTo>
                  <a:pt x="124" y="24"/>
                  <a:pt x="94" y="1"/>
                  <a:pt x="61" y="1"/>
                </a:cubicBezTo>
                <a:cubicBezTo>
                  <a:pt x="25" y="0"/>
                  <a:pt x="0" y="31"/>
                  <a:pt x="0" y="64"/>
                </a:cubicBezTo>
                <a:close/>
              </a:path>
            </a:pathLst>
          </a:custGeom>
          <a:noFill/>
          <a:ln w="28575" cap="flat" cmpd="sng">
            <a:solidFill>
              <a:srgbClr val="FE13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20375" y="6438900"/>
            <a:ext cx="1235204" cy="2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7"/>
          <p:cNvSpPr txBox="1"/>
          <p:nvPr/>
        </p:nvSpPr>
        <p:spPr>
          <a:xfrm>
            <a:off x="2773363" y="2831306"/>
            <a:ext cx="26304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o-NO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Paris.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57">
            <a:hlinkClick r:id="rId3"/>
          </p:cNvPr>
          <p:cNvSpPr/>
          <p:nvPr/>
        </p:nvSpPr>
        <p:spPr>
          <a:xfrm>
            <a:off x="839788" y="4083862"/>
            <a:ext cx="3770312" cy="838200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SAY HELLO</a:t>
            </a:r>
            <a:endParaRPr sz="14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4" name="Google Shape;434;p57"/>
          <p:cNvGrpSpPr/>
          <p:nvPr/>
        </p:nvGrpSpPr>
        <p:grpSpPr>
          <a:xfrm>
            <a:off x="6535172" y="3836900"/>
            <a:ext cx="5656828" cy="3021100"/>
            <a:chOff x="5818189" y="1958042"/>
            <a:chExt cx="5656828" cy="3021100"/>
          </a:xfrm>
        </p:grpSpPr>
        <p:sp>
          <p:nvSpPr>
            <p:cNvPr id="435" name="Google Shape;435;p57"/>
            <p:cNvSpPr/>
            <p:nvPr/>
          </p:nvSpPr>
          <p:spPr>
            <a:xfrm>
              <a:off x="8927532" y="2652277"/>
              <a:ext cx="673642" cy="267693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9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9" y="45"/>
                    <a:pt x="0" y="36"/>
                    <a:pt x="0" y="25"/>
                  </a:cubicBezTo>
                  <a:cubicBezTo>
                    <a:pt x="0" y="14"/>
                    <a:pt x="9" y="5"/>
                    <a:pt x="20" y="5"/>
                  </a:cubicBezTo>
                  <a:cubicBezTo>
                    <a:pt x="25" y="5"/>
                    <a:pt x="30" y="7"/>
                    <a:pt x="33" y="10"/>
                  </a:cubicBezTo>
                  <a:cubicBezTo>
                    <a:pt x="35" y="12"/>
                    <a:pt x="35" y="14"/>
                    <a:pt x="34" y="16"/>
                  </a:cubicBezTo>
                  <a:cubicBezTo>
                    <a:pt x="32" y="17"/>
                    <a:pt x="30" y="18"/>
                    <a:pt x="28" y="16"/>
                  </a:cubicBezTo>
                  <a:cubicBezTo>
                    <a:pt x="26" y="14"/>
                    <a:pt x="23" y="13"/>
                    <a:pt x="20" y="13"/>
                  </a:cubicBezTo>
                  <a:cubicBezTo>
                    <a:pt x="13" y="13"/>
                    <a:pt x="8" y="18"/>
                    <a:pt x="8" y="25"/>
                  </a:cubicBezTo>
                  <a:cubicBezTo>
                    <a:pt x="8" y="31"/>
                    <a:pt x="13" y="37"/>
                    <a:pt x="20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9" y="37"/>
                    <a:pt x="106" y="30"/>
                    <a:pt x="106" y="22"/>
                  </a:cubicBezTo>
                  <a:cubicBezTo>
                    <a:pt x="106" y="14"/>
                    <a:pt x="99" y="8"/>
                    <a:pt x="91" y="8"/>
                  </a:cubicBezTo>
                  <a:cubicBezTo>
                    <a:pt x="87" y="8"/>
                    <a:pt x="83" y="10"/>
                    <a:pt x="81" y="13"/>
                  </a:cubicBezTo>
                  <a:cubicBezTo>
                    <a:pt x="79" y="14"/>
                    <a:pt x="77" y="15"/>
                    <a:pt x="75" y="13"/>
                  </a:cubicBezTo>
                  <a:cubicBezTo>
                    <a:pt x="73" y="12"/>
                    <a:pt x="73" y="9"/>
                    <a:pt x="75" y="8"/>
                  </a:cubicBezTo>
                  <a:cubicBezTo>
                    <a:pt x="79" y="3"/>
                    <a:pt x="85" y="0"/>
                    <a:pt x="91" y="0"/>
                  </a:cubicBezTo>
                  <a:cubicBezTo>
                    <a:pt x="104" y="0"/>
                    <a:pt x="114" y="10"/>
                    <a:pt x="114" y="22"/>
                  </a:cubicBezTo>
                  <a:cubicBezTo>
                    <a:pt x="114" y="35"/>
                    <a:pt x="104" y="45"/>
                    <a:pt x="91" y="45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6" name="Google Shape;436;p57"/>
            <p:cNvSpPr/>
            <p:nvPr/>
          </p:nvSpPr>
          <p:spPr>
            <a:xfrm>
              <a:off x="9168749" y="2516960"/>
              <a:ext cx="308875" cy="185326"/>
            </a:xfrm>
            <a:custGeom>
              <a:avLst/>
              <a:gdLst/>
              <a:ahLst/>
              <a:cxnLst/>
              <a:rect l="l" t="t" r="r" b="b"/>
              <a:pathLst>
                <a:path w="52" h="31" extrusionOk="0">
                  <a:moveTo>
                    <a:pt x="48" y="31"/>
                  </a:moveTo>
                  <a:cubicBezTo>
                    <a:pt x="48" y="31"/>
                    <a:pt x="48" y="31"/>
                    <a:pt x="48" y="31"/>
                  </a:cubicBezTo>
                  <a:cubicBezTo>
                    <a:pt x="45" y="31"/>
                    <a:pt x="44" y="29"/>
                    <a:pt x="44" y="27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16"/>
                    <a:pt x="36" y="8"/>
                    <a:pt x="26" y="8"/>
                  </a:cubicBezTo>
                  <a:cubicBezTo>
                    <a:pt x="17" y="8"/>
                    <a:pt x="10" y="14"/>
                    <a:pt x="8" y="23"/>
                  </a:cubicBezTo>
                  <a:cubicBezTo>
                    <a:pt x="8" y="25"/>
                    <a:pt x="6" y="26"/>
                    <a:pt x="3" y="26"/>
                  </a:cubicBezTo>
                  <a:cubicBezTo>
                    <a:pt x="1" y="25"/>
                    <a:pt x="0" y="23"/>
                    <a:pt x="0" y="21"/>
                  </a:cubicBezTo>
                  <a:cubicBezTo>
                    <a:pt x="3" y="9"/>
                    <a:pt x="13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9"/>
                    <a:pt x="50" y="31"/>
                    <a:pt x="48" y="3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7" name="Google Shape;437;p57"/>
            <p:cNvSpPr/>
            <p:nvPr/>
          </p:nvSpPr>
          <p:spPr>
            <a:xfrm>
              <a:off x="9033432" y="2552260"/>
              <a:ext cx="205917" cy="179443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5" y="30"/>
                  </a:moveTo>
                  <a:cubicBezTo>
                    <a:pt x="4" y="30"/>
                    <a:pt x="2" y="29"/>
                    <a:pt x="2" y="28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5" y="0"/>
                    <a:pt x="29" y="2"/>
                    <a:pt x="33" y="5"/>
                  </a:cubicBezTo>
                  <a:cubicBezTo>
                    <a:pt x="35" y="7"/>
                    <a:pt x="35" y="9"/>
                    <a:pt x="33" y="11"/>
                  </a:cubicBezTo>
                  <a:cubicBezTo>
                    <a:pt x="32" y="13"/>
                    <a:pt x="29" y="13"/>
                    <a:pt x="28" y="11"/>
                  </a:cubicBezTo>
                  <a:cubicBezTo>
                    <a:pt x="26" y="10"/>
                    <a:pt x="24" y="8"/>
                    <a:pt x="20" y="8"/>
                  </a:cubicBezTo>
                  <a:cubicBezTo>
                    <a:pt x="13" y="8"/>
                    <a:pt x="8" y="14"/>
                    <a:pt x="8" y="20"/>
                  </a:cubicBezTo>
                  <a:cubicBezTo>
                    <a:pt x="8" y="22"/>
                    <a:pt x="8" y="23"/>
                    <a:pt x="9" y="25"/>
                  </a:cubicBezTo>
                  <a:cubicBezTo>
                    <a:pt x="10" y="27"/>
                    <a:pt x="9" y="29"/>
                    <a:pt x="7" y="30"/>
                  </a:cubicBezTo>
                  <a:cubicBezTo>
                    <a:pt x="6" y="30"/>
                    <a:pt x="6" y="30"/>
                    <a:pt x="5" y="3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8" name="Google Shape;438;p57"/>
            <p:cNvSpPr/>
            <p:nvPr/>
          </p:nvSpPr>
          <p:spPr>
            <a:xfrm>
              <a:off x="7965606" y="3102353"/>
              <a:ext cx="123550" cy="200034"/>
            </a:xfrm>
            <a:custGeom>
              <a:avLst/>
              <a:gdLst/>
              <a:ahLst/>
              <a:cxnLst/>
              <a:rect l="l" t="t" r="r" b="b"/>
              <a:pathLst>
                <a:path w="21" h="34" extrusionOk="0">
                  <a:moveTo>
                    <a:pt x="4" y="34"/>
                  </a:moveTo>
                  <a:cubicBezTo>
                    <a:pt x="1" y="34"/>
                    <a:pt x="0" y="33"/>
                    <a:pt x="0" y="30"/>
                  </a:cubicBezTo>
                  <a:cubicBezTo>
                    <a:pt x="0" y="28"/>
                    <a:pt x="1" y="26"/>
                    <a:pt x="4" y="26"/>
                  </a:cubicBezTo>
                  <a:cubicBezTo>
                    <a:pt x="9" y="26"/>
                    <a:pt x="13" y="22"/>
                    <a:pt x="13" y="17"/>
                  </a:cubicBezTo>
                  <a:cubicBezTo>
                    <a:pt x="13" y="12"/>
                    <a:pt x="9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3" y="0"/>
                    <a:pt x="21" y="8"/>
                    <a:pt x="21" y="17"/>
                  </a:cubicBezTo>
                  <a:cubicBezTo>
                    <a:pt x="21" y="27"/>
                    <a:pt x="13" y="34"/>
                    <a:pt x="4" y="34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9" name="Google Shape;439;p57"/>
            <p:cNvSpPr/>
            <p:nvPr/>
          </p:nvSpPr>
          <p:spPr>
            <a:xfrm>
              <a:off x="7633198" y="3078820"/>
              <a:ext cx="455958" cy="223567"/>
            </a:xfrm>
            <a:custGeom>
              <a:avLst/>
              <a:gdLst/>
              <a:ahLst/>
              <a:cxnLst/>
              <a:rect l="l" t="t" r="r" b="b"/>
              <a:pathLst>
                <a:path w="77" h="38" extrusionOk="0">
                  <a:moveTo>
                    <a:pt x="60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8" y="38"/>
                    <a:pt x="0" y="30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3" y="0"/>
                    <a:pt x="28" y="1"/>
                    <a:pt x="31" y="4"/>
                  </a:cubicBezTo>
                  <a:cubicBezTo>
                    <a:pt x="33" y="5"/>
                    <a:pt x="33" y="8"/>
                    <a:pt x="32" y="10"/>
                  </a:cubicBezTo>
                  <a:cubicBezTo>
                    <a:pt x="30" y="11"/>
                    <a:pt x="28" y="12"/>
                    <a:pt x="26" y="10"/>
                  </a:cubicBezTo>
                  <a:cubicBezTo>
                    <a:pt x="24" y="9"/>
                    <a:pt x="22" y="8"/>
                    <a:pt x="19" y="8"/>
                  </a:cubicBezTo>
                  <a:cubicBezTo>
                    <a:pt x="13" y="8"/>
                    <a:pt x="8" y="13"/>
                    <a:pt x="8" y="19"/>
                  </a:cubicBezTo>
                  <a:cubicBezTo>
                    <a:pt x="8" y="25"/>
                    <a:pt x="13" y="30"/>
                    <a:pt x="19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5" y="30"/>
                    <a:pt x="69" y="26"/>
                    <a:pt x="69" y="21"/>
                  </a:cubicBezTo>
                  <a:cubicBezTo>
                    <a:pt x="69" y="16"/>
                    <a:pt x="65" y="12"/>
                    <a:pt x="60" y="12"/>
                  </a:cubicBezTo>
                  <a:cubicBezTo>
                    <a:pt x="57" y="12"/>
                    <a:pt x="56" y="13"/>
                    <a:pt x="54" y="14"/>
                  </a:cubicBezTo>
                  <a:cubicBezTo>
                    <a:pt x="52" y="15"/>
                    <a:pt x="50" y="15"/>
                    <a:pt x="48" y="13"/>
                  </a:cubicBezTo>
                  <a:cubicBezTo>
                    <a:pt x="47" y="11"/>
                    <a:pt x="47" y="9"/>
                    <a:pt x="49" y="7"/>
                  </a:cubicBezTo>
                  <a:cubicBezTo>
                    <a:pt x="52" y="5"/>
                    <a:pt x="56" y="4"/>
                    <a:pt x="60" y="4"/>
                  </a:cubicBezTo>
                  <a:cubicBezTo>
                    <a:pt x="69" y="4"/>
                    <a:pt x="77" y="12"/>
                    <a:pt x="77" y="21"/>
                  </a:cubicBezTo>
                  <a:cubicBezTo>
                    <a:pt x="77" y="31"/>
                    <a:pt x="69" y="38"/>
                    <a:pt x="60" y="38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0" name="Google Shape;440;p57"/>
            <p:cNvSpPr/>
            <p:nvPr/>
          </p:nvSpPr>
          <p:spPr>
            <a:xfrm>
              <a:off x="7703798" y="2990570"/>
              <a:ext cx="285341" cy="158850"/>
            </a:xfrm>
            <a:custGeom>
              <a:avLst/>
              <a:gdLst/>
              <a:ahLst/>
              <a:cxnLst/>
              <a:rect l="l" t="t" r="r" b="b"/>
              <a:pathLst>
                <a:path w="48" h="27" extrusionOk="0">
                  <a:moveTo>
                    <a:pt x="44" y="27"/>
                  </a:moveTo>
                  <a:cubicBezTo>
                    <a:pt x="42" y="27"/>
                    <a:pt x="40" y="26"/>
                    <a:pt x="40" y="23"/>
                  </a:cubicBezTo>
                  <a:cubicBezTo>
                    <a:pt x="40" y="15"/>
                    <a:pt x="33" y="8"/>
                    <a:pt x="24" y="8"/>
                  </a:cubicBezTo>
                  <a:cubicBezTo>
                    <a:pt x="17" y="8"/>
                    <a:pt x="10" y="13"/>
                    <a:pt x="9" y="20"/>
                  </a:cubicBezTo>
                  <a:cubicBezTo>
                    <a:pt x="8" y="22"/>
                    <a:pt x="6" y="23"/>
                    <a:pt x="4" y="23"/>
                  </a:cubicBezTo>
                  <a:cubicBezTo>
                    <a:pt x="2" y="22"/>
                    <a:pt x="0" y="20"/>
                    <a:pt x="1" y="18"/>
                  </a:cubicBezTo>
                  <a:cubicBezTo>
                    <a:pt x="4" y="7"/>
                    <a:pt x="13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26"/>
                    <a:pt x="46" y="27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1" name="Google Shape;441;p57"/>
            <p:cNvSpPr/>
            <p:nvPr/>
          </p:nvSpPr>
          <p:spPr>
            <a:xfrm>
              <a:off x="9139333" y="3881897"/>
              <a:ext cx="114724" cy="17650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7" y="0"/>
                    <a:pt x="19" y="2"/>
                    <a:pt x="19" y="4"/>
                  </a:cubicBezTo>
                  <a:cubicBezTo>
                    <a:pt x="19" y="6"/>
                    <a:pt x="17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cubicBezTo>
                    <a:pt x="8" y="19"/>
                    <a:pt x="11" y="22"/>
                    <a:pt x="15" y="22"/>
                  </a:cubicBezTo>
                  <a:cubicBezTo>
                    <a:pt x="17" y="22"/>
                    <a:pt x="19" y="23"/>
                    <a:pt x="19" y="26"/>
                  </a:cubicBezTo>
                  <a:cubicBezTo>
                    <a:pt x="19" y="28"/>
                    <a:pt x="17" y="30"/>
                    <a:pt x="15" y="3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2" name="Google Shape;442;p57"/>
            <p:cNvSpPr/>
            <p:nvPr/>
          </p:nvSpPr>
          <p:spPr>
            <a:xfrm>
              <a:off x="9139333" y="3864247"/>
              <a:ext cx="379475" cy="194150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48" y="33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7" y="33"/>
                    <a:pt x="0" y="26"/>
                    <a:pt x="0" y="18"/>
                  </a:cubicBezTo>
                  <a:cubicBezTo>
                    <a:pt x="0" y="10"/>
                    <a:pt x="7" y="3"/>
                    <a:pt x="15" y="3"/>
                  </a:cubicBezTo>
                  <a:cubicBezTo>
                    <a:pt x="18" y="3"/>
                    <a:pt x="21" y="4"/>
                    <a:pt x="24" y="6"/>
                  </a:cubicBezTo>
                  <a:cubicBezTo>
                    <a:pt x="26" y="7"/>
                    <a:pt x="26" y="10"/>
                    <a:pt x="25" y="12"/>
                  </a:cubicBezTo>
                  <a:cubicBezTo>
                    <a:pt x="23" y="13"/>
                    <a:pt x="21" y="14"/>
                    <a:pt x="19" y="12"/>
                  </a:cubicBezTo>
                  <a:cubicBezTo>
                    <a:pt x="18" y="12"/>
                    <a:pt x="16" y="11"/>
                    <a:pt x="15" y="11"/>
                  </a:cubicBezTo>
                  <a:cubicBezTo>
                    <a:pt x="11" y="11"/>
                    <a:pt x="8" y="14"/>
                    <a:pt x="8" y="18"/>
                  </a:cubicBezTo>
                  <a:cubicBezTo>
                    <a:pt x="8" y="22"/>
                    <a:pt x="11" y="25"/>
                    <a:pt x="15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2" y="25"/>
                    <a:pt x="56" y="21"/>
                    <a:pt x="56" y="16"/>
                  </a:cubicBezTo>
                  <a:cubicBezTo>
                    <a:pt x="56" y="12"/>
                    <a:pt x="52" y="8"/>
                    <a:pt x="48" y="8"/>
                  </a:cubicBezTo>
                  <a:cubicBezTo>
                    <a:pt x="46" y="8"/>
                    <a:pt x="44" y="8"/>
                    <a:pt x="42" y="10"/>
                  </a:cubicBezTo>
                  <a:cubicBezTo>
                    <a:pt x="41" y="11"/>
                    <a:pt x="38" y="11"/>
                    <a:pt x="37" y="9"/>
                  </a:cubicBezTo>
                  <a:cubicBezTo>
                    <a:pt x="35" y="7"/>
                    <a:pt x="36" y="5"/>
                    <a:pt x="37" y="3"/>
                  </a:cubicBezTo>
                  <a:cubicBezTo>
                    <a:pt x="40" y="1"/>
                    <a:pt x="44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25"/>
                    <a:pt x="57" y="33"/>
                    <a:pt x="48" y="33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3" name="Google Shape;443;p57"/>
            <p:cNvSpPr/>
            <p:nvPr/>
          </p:nvSpPr>
          <p:spPr>
            <a:xfrm>
              <a:off x="9221700" y="3793647"/>
              <a:ext cx="238275" cy="135317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4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1" y="23"/>
                    <a:pt x="0" y="22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9" y="0"/>
                    <a:pt x="37" y="6"/>
                    <a:pt x="39" y="15"/>
                  </a:cubicBezTo>
                  <a:cubicBezTo>
                    <a:pt x="40" y="17"/>
                    <a:pt x="39" y="19"/>
                    <a:pt x="36" y="20"/>
                  </a:cubicBezTo>
                  <a:cubicBezTo>
                    <a:pt x="34" y="20"/>
                    <a:pt x="32" y="19"/>
                    <a:pt x="32" y="17"/>
                  </a:cubicBezTo>
                  <a:cubicBezTo>
                    <a:pt x="30" y="11"/>
                    <a:pt x="25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22"/>
                    <a:pt x="6" y="23"/>
                    <a:pt x="4" y="23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4" name="Google Shape;444;p57"/>
            <p:cNvSpPr/>
            <p:nvPr/>
          </p:nvSpPr>
          <p:spPr>
            <a:xfrm>
              <a:off x="5818189" y="1958042"/>
              <a:ext cx="5656828" cy="3021100"/>
            </a:xfrm>
            <a:custGeom>
              <a:avLst/>
              <a:gdLst/>
              <a:ahLst/>
              <a:cxnLst/>
              <a:rect l="l" t="t" r="r" b="b"/>
              <a:pathLst>
                <a:path w="957" h="512" extrusionOk="0">
                  <a:moveTo>
                    <a:pt x="953" y="504"/>
                  </a:moveTo>
                  <a:cubicBezTo>
                    <a:pt x="586" y="504"/>
                    <a:pt x="586" y="504"/>
                    <a:pt x="586" y="504"/>
                  </a:cubicBezTo>
                  <a:cubicBezTo>
                    <a:pt x="528" y="402"/>
                    <a:pt x="528" y="402"/>
                    <a:pt x="528" y="402"/>
                  </a:cubicBezTo>
                  <a:cubicBezTo>
                    <a:pt x="530" y="402"/>
                    <a:pt x="531" y="400"/>
                    <a:pt x="531" y="399"/>
                  </a:cubicBezTo>
                  <a:cubicBezTo>
                    <a:pt x="531" y="375"/>
                    <a:pt x="531" y="375"/>
                    <a:pt x="531" y="375"/>
                  </a:cubicBezTo>
                  <a:cubicBezTo>
                    <a:pt x="531" y="373"/>
                    <a:pt x="529" y="371"/>
                    <a:pt x="527" y="371"/>
                  </a:cubicBezTo>
                  <a:cubicBezTo>
                    <a:pt x="517" y="371"/>
                    <a:pt x="517" y="371"/>
                    <a:pt x="517" y="371"/>
                  </a:cubicBezTo>
                  <a:cubicBezTo>
                    <a:pt x="495" y="296"/>
                    <a:pt x="495" y="296"/>
                    <a:pt x="495" y="296"/>
                  </a:cubicBezTo>
                  <a:cubicBezTo>
                    <a:pt x="495" y="296"/>
                    <a:pt x="495" y="296"/>
                    <a:pt x="495" y="296"/>
                  </a:cubicBezTo>
                  <a:cubicBezTo>
                    <a:pt x="498" y="296"/>
                    <a:pt x="499" y="294"/>
                    <a:pt x="499" y="292"/>
                  </a:cubicBezTo>
                  <a:cubicBezTo>
                    <a:pt x="499" y="280"/>
                    <a:pt x="499" y="280"/>
                    <a:pt x="499" y="280"/>
                  </a:cubicBezTo>
                  <a:cubicBezTo>
                    <a:pt x="499" y="278"/>
                    <a:pt x="498" y="276"/>
                    <a:pt x="495" y="276"/>
                  </a:cubicBezTo>
                  <a:cubicBezTo>
                    <a:pt x="492" y="276"/>
                    <a:pt x="492" y="276"/>
                    <a:pt x="492" y="276"/>
                  </a:cubicBezTo>
                  <a:cubicBezTo>
                    <a:pt x="477" y="86"/>
                    <a:pt x="477" y="86"/>
                    <a:pt x="477" y="86"/>
                  </a:cubicBezTo>
                  <a:cubicBezTo>
                    <a:pt x="477" y="85"/>
                    <a:pt x="477" y="85"/>
                    <a:pt x="477" y="84"/>
                  </a:cubicBezTo>
                  <a:cubicBezTo>
                    <a:pt x="477" y="68"/>
                    <a:pt x="477" y="68"/>
                    <a:pt x="477" y="68"/>
                  </a:cubicBezTo>
                  <a:cubicBezTo>
                    <a:pt x="477" y="67"/>
                    <a:pt x="477" y="66"/>
                    <a:pt x="475" y="65"/>
                  </a:cubicBezTo>
                  <a:cubicBezTo>
                    <a:pt x="475" y="57"/>
                    <a:pt x="475" y="57"/>
                    <a:pt x="475" y="57"/>
                  </a:cubicBezTo>
                  <a:cubicBezTo>
                    <a:pt x="475" y="55"/>
                    <a:pt x="474" y="53"/>
                    <a:pt x="471" y="53"/>
                  </a:cubicBezTo>
                  <a:cubicBezTo>
                    <a:pt x="467" y="53"/>
                    <a:pt x="467" y="53"/>
                    <a:pt x="467" y="53"/>
                  </a:cubicBezTo>
                  <a:cubicBezTo>
                    <a:pt x="467" y="4"/>
                    <a:pt x="467" y="4"/>
                    <a:pt x="467" y="4"/>
                  </a:cubicBezTo>
                  <a:cubicBezTo>
                    <a:pt x="467" y="2"/>
                    <a:pt x="465" y="0"/>
                    <a:pt x="463" y="0"/>
                  </a:cubicBezTo>
                  <a:cubicBezTo>
                    <a:pt x="461" y="0"/>
                    <a:pt x="459" y="2"/>
                    <a:pt x="459" y="4"/>
                  </a:cubicBezTo>
                  <a:cubicBezTo>
                    <a:pt x="459" y="53"/>
                    <a:pt x="459" y="53"/>
                    <a:pt x="459" y="53"/>
                  </a:cubicBezTo>
                  <a:cubicBezTo>
                    <a:pt x="455" y="53"/>
                    <a:pt x="455" y="53"/>
                    <a:pt x="455" y="53"/>
                  </a:cubicBezTo>
                  <a:cubicBezTo>
                    <a:pt x="453" y="53"/>
                    <a:pt x="451" y="55"/>
                    <a:pt x="451" y="57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0" y="66"/>
                    <a:pt x="449" y="67"/>
                    <a:pt x="449" y="68"/>
                  </a:cubicBezTo>
                  <a:cubicBezTo>
                    <a:pt x="449" y="84"/>
                    <a:pt x="449" y="84"/>
                    <a:pt x="449" y="84"/>
                  </a:cubicBezTo>
                  <a:cubicBezTo>
                    <a:pt x="449" y="85"/>
                    <a:pt x="450" y="86"/>
                    <a:pt x="450" y="86"/>
                  </a:cubicBezTo>
                  <a:cubicBezTo>
                    <a:pt x="435" y="276"/>
                    <a:pt x="435" y="276"/>
                    <a:pt x="435" y="276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29" y="276"/>
                    <a:pt x="427" y="278"/>
                    <a:pt x="427" y="280"/>
                  </a:cubicBezTo>
                  <a:cubicBezTo>
                    <a:pt x="427" y="292"/>
                    <a:pt x="427" y="292"/>
                    <a:pt x="427" y="292"/>
                  </a:cubicBezTo>
                  <a:cubicBezTo>
                    <a:pt x="427" y="294"/>
                    <a:pt x="429" y="296"/>
                    <a:pt x="431" y="296"/>
                  </a:cubicBezTo>
                  <a:cubicBezTo>
                    <a:pt x="432" y="296"/>
                    <a:pt x="432" y="296"/>
                    <a:pt x="432" y="296"/>
                  </a:cubicBezTo>
                  <a:cubicBezTo>
                    <a:pt x="410" y="371"/>
                    <a:pt x="410" y="371"/>
                    <a:pt x="410" y="371"/>
                  </a:cubicBezTo>
                  <a:cubicBezTo>
                    <a:pt x="400" y="371"/>
                    <a:pt x="400" y="371"/>
                    <a:pt x="400" y="371"/>
                  </a:cubicBezTo>
                  <a:cubicBezTo>
                    <a:pt x="398" y="371"/>
                    <a:pt x="396" y="373"/>
                    <a:pt x="396" y="375"/>
                  </a:cubicBezTo>
                  <a:cubicBezTo>
                    <a:pt x="396" y="399"/>
                    <a:pt x="396" y="399"/>
                    <a:pt x="396" y="399"/>
                  </a:cubicBezTo>
                  <a:cubicBezTo>
                    <a:pt x="396" y="400"/>
                    <a:pt x="397" y="402"/>
                    <a:pt x="398" y="402"/>
                  </a:cubicBezTo>
                  <a:cubicBezTo>
                    <a:pt x="341" y="504"/>
                    <a:pt x="341" y="504"/>
                    <a:pt x="341" y="504"/>
                  </a:cubicBezTo>
                  <a:cubicBezTo>
                    <a:pt x="4" y="504"/>
                    <a:pt x="4" y="504"/>
                    <a:pt x="4" y="504"/>
                  </a:cubicBezTo>
                  <a:cubicBezTo>
                    <a:pt x="2" y="504"/>
                    <a:pt x="0" y="506"/>
                    <a:pt x="0" y="508"/>
                  </a:cubicBezTo>
                  <a:cubicBezTo>
                    <a:pt x="0" y="510"/>
                    <a:pt x="2" y="512"/>
                    <a:pt x="4" y="512"/>
                  </a:cubicBezTo>
                  <a:cubicBezTo>
                    <a:pt x="343" y="512"/>
                    <a:pt x="343" y="512"/>
                    <a:pt x="343" y="512"/>
                  </a:cubicBezTo>
                  <a:cubicBezTo>
                    <a:pt x="383" y="512"/>
                    <a:pt x="383" y="512"/>
                    <a:pt x="383" y="512"/>
                  </a:cubicBezTo>
                  <a:cubicBezTo>
                    <a:pt x="543" y="512"/>
                    <a:pt x="543" y="512"/>
                    <a:pt x="543" y="512"/>
                  </a:cubicBezTo>
                  <a:cubicBezTo>
                    <a:pt x="543" y="512"/>
                    <a:pt x="543" y="512"/>
                    <a:pt x="543" y="512"/>
                  </a:cubicBezTo>
                  <a:cubicBezTo>
                    <a:pt x="583" y="512"/>
                    <a:pt x="583" y="512"/>
                    <a:pt x="583" y="512"/>
                  </a:cubicBezTo>
                  <a:cubicBezTo>
                    <a:pt x="583" y="512"/>
                    <a:pt x="583" y="512"/>
                    <a:pt x="583" y="512"/>
                  </a:cubicBezTo>
                  <a:cubicBezTo>
                    <a:pt x="953" y="512"/>
                    <a:pt x="953" y="512"/>
                    <a:pt x="953" y="512"/>
                  </a:cubicBezTo>
                  <a:cubicBezTo>
                    <a:pt x="956" y="512"/>
                    <a:pt x="957" y="510"/>
                    <a:pt x="957" y="508"/>
                  </a:cubicBezTo>
                  <a:cubicBezTo>
                    <a:pt x="957" y="506"/>
                    <a:pt x="956" y="504"/>
                    <a:pt x="953" y="504"/>
                  </a:cubicBezTo>
                  <a:close/>
                  <a:moveTo>
                    <a:pt x="377" y="456"/>
                  </a:moveTo>
                  <a:cubicBezTo>
                    <a:pt x="404" y="456"/>
                    <a:pt x="404" y="456"/>
                    <a:pt x="404" y="456"/>
                  </a:cubicBezTo>
                  <a:cubicBezTo>
                    <a:pt x="395" y="475"/>
                    <a:pt x="395" y="475"/>
                    <a:pt x="395" y="475"/>
                  </a:cubicBezTo>
                  <a:cubicBezTo>
                    <a:pt x="367" y="475"/>
                    <a:pt x="367" y="475"/>
                    <a:pt x="367" y="475"/>
                  </a:cubicBezTo>
                  <a:lnTo>
                    <a:pt x="377" y="456"/>
                  </a:lnTo>
                  <a:close/>
                  <a:moveTo>
                    <a:pt x="392" y="429"/>
                  </a:moveTo>
                  <a:cubicBezTo>
                    <a:pt x="417" y="429"/>
                    <a:pt x="417" y="429"/>
                    <a:pt x="417" y="429"/>
                  </a:cubicBezTo>
                  <a:cubicBezTo>
                    <a:pt x="408" y="448"/>
                    <a:pt x="408" y="448"/>
                    <a:pt x="408" y="448"/>
                  </a:cubicBezTo>
                  <a:cubicBezTo>
                    <a:pt x="382" y="448"/>
                    <a:pt x="382" y="448"/>
                    <a:pt x="382" y="448"/>
                  </a:cubicBezTo>
                  <a:lnTo>
                    <a:pt x="392" y="429"/>
                  </a:lnTo>
                  <a:close/>
                  <a:moveTo>
                    <a:pt x="510" y="429"/>
                  </a:moveTo>
                  <a:cubicBezTo>
                    <a:pt x="534" y="429"/>
                    <a:pt x="534" y="429"/>
                    <a:pt x="534" y="429"/>
                  </a:cubicBezTo>
                  <a:cubicBezTo>
                    <a:pt x="545" y="448"/>
                    <a:pt x="545" y="448"/>
                    <a:pt x="545" y="448"/>
                  </a:cubicBezTo>
                  <a:cubicBezTo>
                    <a:pt x="519" y="448"/>
                    <a:pt x="519" y="448"/>
                    <a:pt x="519" y="448"/>
                  </a:cubicBezTo>
                  <a:lnTo>
                    <a:pt x="510" y="429"/>
                  </a:lnTo>
                  <a:close/>
                  <a:moveTo>
                    <a:pt x="506" y="421"/>
                  </a:moveTo>
                  <a:cubicBezTo>
                    <a:pt x="498" y="403"/>
                    <a:pt x="498" y="403"/>
                    <a:pt x="498" y="403"/>
                  </a:cubicBezTo>
                  <a:cubicBezTo>
                    <a:pt x="519" y="403"/>
                    <a:pt x="519" y="403"/>
                    <a:pt x="519" y="403"/>
                  </a:cubicBezTo>
                  <a:cubicBezTo>
                    <a:pt x="530" y="421"/>
                    <a:pt x="530" y="421"/>
                    <a:pt x="530" y="421"/>
                  </a:cubicBezTo>
                  <a:lnTo>
                    <a:pt x="506" y="421"/>
                  </a:lnTo>
                  <a:close/>
                  <a:moveTo>
                    <a:pt x="523" y="395"/>
                  </a:moveTo>
                  <a:cubicBezTo>
                    <a:pt x="522" y="395"/>
                    <a:pt x="522" y="395"/>
                    <a:pt x="522" y="395"/>
                  </a:cubicBezTo>
                  <a:cubicBezTo>
                    <a:pt x="491" y="395"/>
                    <a:pt x="491" y="395"/>
                    <a:pt x="491" y="395"/>
                  </a:cubicBezTo>
                  <a:cubicBezTo>
                    <a:pt x="435" y="395"/>
                    <a:pt x="435" y="395"/>
                    <a:pt x="435" y="395"/>
                  </a:cubicBezTo>
                  <a:cubicBezTo>
                    <a:pt x="405" y="395"/>
                    <a:pt x="405" y="395"/>
                    <a:pt x="405" y="395"/>
                  </a:cubicBezTo>
                  <a:cubicBezTo>
                    <a:pt x="404" y="395"/>
                    <a:pt x="404" y="395"/>
                    <a:pt x="404" y="395"/>
                  </a:cubicBezTo>
                  <a:cubicBezTo>
                    <a:pt x="404" y="391"/>
                    <a:pt x="404" y="391"/>
                    <a:pt x="404" y="391"/>
                  </a:cubicBezTo>
                  <a:cubicBezTo>
                    <a:pt x="523" y="391"/>
                    <a:pt x="523" y="391"/>
                    <a:pt x="523" y="391"/>
                  </a:cubicBezTo>
                  <a:lnTo>
                    <a:pt x="523" y="395"/>
                  </a:lnTo>
                  <a:close/>
                  <a:moveTo>
                    <a:pt x="429" y="403"/>
                  </a:moveTo>
                  <a:cubicBezTo>
                    <a:pt x="420" y="421"/>
                    <a:pt x="420" y="421"/>
                    <a:pt x="420" y="421"/>
                  </a:cubicBezTo>
                  <a:cubicBezTo>
                    <a:pt x="397" y="421"/>
                    <a:pt x="397" y="421"/>
                    <a:pt x="397" y="421"/>
                  </a:cubicBezTo>
                  <a:cubicBezTo>
                    <a:pt x="407" y="403"/>
                    <a:pt x="407" y="403"/>
                    <a:pt x="407" y="403"/>
                  </a:cubicBezTo>
                  <a:lnTo>
                    <a:pt x="429" y="403"/>
                  </a:lnTo>
                  <a:close/>
                  <a:moveTo>
                    <a:pt x="425" y="429"/>
                  </a:moveTo>
                  <a:cubicBezTo>
                    <a:pt x="432" y="429"/>
                    <a:pt x="432" y="429"/>
                    <a:pt x="432" y="429"/>
                  </a:cubicBezTo>
                  <a:cubicBezTo>
                    <a:pt x="429" y="431"/>
                    <a:pt x="425" y="433"/>
                    <a:pt x="422" y="436"/>
                  </a:cubicBezTo>
                  <a:lnTo>
                    <a:pt x="425" y="429"/>
                  </a:lnTo>
                  <a:close/>
                  <a:moveTo>
                    <a:pt x="429" y="421"/>
                  </a:moveTo>
                  <a:cubicBezTo>
                    <a:pt x="438" y="403"/>
                    <a:pt x="438" y="403"/>
                    <a:pt x="438" y="403"/>
                  </a:cubicBezTo>
                  <a:cubicBezTo>
                    <a:pt x="489" y="403"/>
                    <a:pt x="489" y="403"/>
                    <a:pt x="489" y="403"/>
                  </a:cubicBezTo>
                  <a:cubicBezTo>
                    <a:pt x="498" y="421"/>
                    <a:pt x="498" y="421"/>
                    <a:pt x="498" y="421"/>
                  </a:cubicBezTo>
                  <a:lnTo>
                    <a:pt x="429" y="421"/>
                  </a:lnTo>
                  <a:close/>
                  <a:moveTo>
                    <a:pt x="501" y="429"/>
                  </a:moveTo>
                  <a:cubicBezTo>
                    <a:pt x="504" y="435"/>
                    <a:pt x="504" y="435"/>
                    <a:pt x="504" y="435"/>
                  </a:cubicBezTo>
                  <a:cubicBezTo>
                    <a:pt x="502" y="433"/>
                    <a:pt x="499" y="431"/>
                    <a:pt x="495" y="429"/>
                  </a:cubicBezTo>
                  <a:lnTo>
                    <a:pt x="501" y="429"/>
                  </a:lnTo>
                  <a:close/>
                  <a:moveTo>
                    <a:pt x="523" y="456"/>
                  </a:moveTo>
                  <a:cubicBezTo>
                    <a:pt x="549" y="456"/>
                    <a:pt x="549" y="456"/>
                    <a:pt x="549" y="456"/>
                  </a:cubicBezTo>
                  <a:cubicBezTo>
                    <a:pt x="560" y="475"/>
                    <a:pt x="560" y="475"/>
                    <a:pt x="560" y="475"/>
                  </a:cubicBezTo>
                  <a:cubicBezTo>
                    <a:pt x="532" y="475"/>
                    <a:pt x="532" y="475"/>
                    <a:pt x="532" y="475"/>
                  </a:cubicBezTo>
                  <a:lnTo>
                    <a:pt x="523" y="456"/>
                  </a:lnTo>
                  <a:close/>
                  <a:moveTo>
                    <a:pt x="422" y="358"/>
                  </a:moveTo>
                  <a:cubicBezTo>
                    <a:pt x="440" y="358"/>
                    <a:pt x="440" y="358"/>
                    <a:pt x="440" y="358"/>
                  </a:cubicBezTo>
                  <a:cubicBezTo>
                    <a:pt x="438" y="370"/>
                    <a:pt x="438" y="370"/>
                    <a:pt x="438" y="370"/>
                  </a:cubicBezTo>
                  <a:cubicBezTo>
                    <a:pt x="419" y="370"/>
                    <a:pt x="419" y="370"/>
                    <a:pt x="419" y="370"/>
                  </a:cubicBezTo>
                  <a:lnTo>
                    <a:pt x="422" y="358"/>
                  </a:lnTo>
                  <a:close/>
                  <a:moveTo>
                    <a:pt x="428" y="338"/>
                  </a:moveTo>
                  <a:cubicBezTo>
                    <a:pt x="443" y="338"/>
                    <a:pt x="443" y="338"/>
                    <a:pt x="443" y="338"/>
                  </a:cubicBezTo>
                  <a:cubicBezTo>
                    <a:pt x="441" y="350"/>
                    <a:pt x="441" y="350"/>
                    <a:pt x="441" y="350"/>
                  </a:cubicBezTo>
                  <a:cubicBezTo>
                    <a:pt x="424" y="350"/>
                    <a:pt x="424" y="350"/>
                    <a:pt x="424" y="350"/>
                  </a:cubicBezTo>
                  <a:lnTo>
                    <a:pt x="428" y="338"/>
                  </a:lnTo>
                  <a:close/>
                  <a:moveTo>
                    <a:pt x="434" y="318"/>
                  </a:moveTo>
                  <a:cubicBezTo>
                    <a:pt x="446" y="318"/>
                    <a:pt x="446" y="318"/>
                    <a:pt x="446" y="318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30" y="330"/>
                    <a:pt x="430" y="330"/>
                    <a:pt x="430" y="330"/>
                  </a:cubicBezTo>
                  <a:lnTo>
                    <a:pt x="434" y="318"/>
                  </a:lnTo>
                  <a:close/>
                  <a:moveTo>
                    <a:pt x="454" y="318"/>
                  </a:moveTo>
                  <a:cubicBezTo>
                    <a:pt x="473" y="318"/>
                    <a:pt x="473" y="318"/>
                    <a:pt x="473" y="318"/>
                  </a:cubicBezTo>
                  <a:cubicBezTo>
                    <a:pt x="481" y="370"/>
                    <a:pt x="481" y="370"/>
                    <a:pt x="481" y="370"/>
                  </a:cubicBezTo>
                  <a:cubicBezTo>
                    <a:pt x="446" y="370"/>
                    <a:pt x="446" y="370"/>
                    <a:pt x="446" y="370"/>
                  </a:cubicBezTo>
                  <a:lnTo>
                    <a:pt x="454" y="318"/>
                  </a:lnTo>
                  <a:close/>
                  <a:moveTo>
                    <a:pt x="487" y="358"/>
                  </a:moveTo>
                  <a:cubicBezTo>
                    <a:pt x="505" y="358"/>
                    <a:pt x="505" y="358"/>
                    <a:pt x="505" y="358"/>
                  </a:cubicBezTo>
                  <a:cubicBezTo>
                    <a:pt x="508" y="370"/>
                    <a:pt x="508" y="370"/>
                    <a:pt x="508" y="370"/>
                  </a:cubicBezTo>
                  <a:cubicBezTo>
                    <a:pt x="489" y="370"/>
                    <a:pt x="489" y="370"/>
                    <a:pt x="489" y="370"/>
                  </a:cubicBezTo>
                  <a:lnTo>
                    <a:pt x="487" y="358"/>
                  </a:lnTo>
                  <a:close/>
                  <a:moveTo>
                    <a:pt x="486" y="350"/>
                  </a:moveTo>
                  <a:cubicBezTo>
                    <a:pt x="484" y="338"/>
                    <a:pt x="484" y="338"/>
                    <a:pt x="484" y="338"/>
                  </a:cubicBezTo>
                  <a:cubicBezTo>
                    <a:pt x="499" y="338"/>
                    <a:pt x="499" y="338"/>
                    <a:pt x="499" y="338"/>
                  </a:cubicBezTo>
                  <a:cubicBezTo>
                    <a:pt x="502" y="350"/>
                    <a:pt x="502" y="350"/>
                    <a:pt x="502" y="350"/>
                  </a:cubicBezTo>
                  <a:lnTo>
                    <a:pt x="486" y="350"/>
                  </a:lnTo>
                  <a:close/>
                  <a:moveTo>
                    <a:pt x="497" y="330"/>
                  </a:moveTo>
                  <a:cubicBezTo>
                    <a:pt x="483" y="330"/>
                    <a:pt x="483" y="330"/>
                    <a:pt x="483" y="330"/>
                  </a:cubicBezTo>
                  <a:cubicBezTo>
                    <a:pt x="481" y="318"/>
                    <a:pt x="481" y="318"/>
                    <a:pt x="481" y="318"/>
                  </a:cubicBezTo>
                  <a:cubicBezTo>
                    <a:pt x="493" y="318"/>
                    <a:pt x="493" y="318"/>
                    <a:pt x="493" y="318"/>
                  </a:cubicBezTo>
                  <a:lnTo>
                    <a:pt x="497" y="330"/>
                  </a:lnTo>
                  <a:close/>
                  <a:moveTo>
                    <a:pt x="490" y="288"/>
                  </a:moveTo>
                  <a:cubicBezTo>
                    <a:pt x="437" y="288"/>
                    <a:pt x="437" y="288"/>
                    <a:pt x="437" y="288"/>
                  </a:cubicBezTo>
                  <a:cubicBezTo>
                    <a:pt x="437" y="288"/>
                    <a:pt x="437" y="288"/>
                    <a:pt x="437" y="288"/>
                  </a:cubicBezTo>
                  <a:cubicBezTo>
                    <a:pt x="435" y="288"/>
                    <a:pt x="435" y="288"/>
                    <a:pt x="435" y="288"/>
                  </a:cubicBezTo>
                  <a:cubicBezTo>
                    <a:pt x="435" y="284"/>
                    <a:pt x="435" y="284"/>
                    <a:pt x="435" y="284"/>
                  </a:cubicBezTo>
                  <a:cubicBezTo>
                    <a:pt x="491" y="284"/>
                    <a:pt x="491" y="284"/>
                    <a:pt x="491" y="284"/>
                  </a:cubicBezTo>
                  <a:cubicBezTo>
                    <a:pt x="491" y="288"/>
                    <a:pt x="491" y="288"/>
                    <a:pt x="491" y="288"/>
                  </a:cubicBezTo>
                  <a:cubicBezTo>
                    <a:pt x="490" y="288"/>
                    <a:pt x="490" y="288"/>
                    <a:pt x="490" y="288"/>
                  </a:cubicBezTo>
                  <a:cubicBezTo>
                    <a:pt x="490" y="288"/>
                    <a:pt x="490" y="288"/>
                    <a:pt x="490" y="288"/>
                  </a:cubicBezTo>
                  <a:close/>
                  <a:moveTo>
                    <a:pt x="484" y="276"/>
                  </a:moveTo>
                  <a:cubicBezTo>
                    <a:pt x="476" y="276"/>
                    <a:pt x="476" y="276"/>
                    <a:pt x="476" y="276"/>
                  </a:cubicBezTo>
                  <a:cubicBezTo>
                    <a:pt x="476" y="266"/>
                    <a:pt x="476" y="266"/>
                    <a:pt x="476" y="266"/>
                  </a:cubicBezTo>
                  <a:cubicBezTo>
                    <a:pt x="483" y="266"/>
                    <a:pt x="483" y="266"/>
                    <a:pt x="483" y="266"/>
                  </a:cubicBezTo>
                  <a:lnTo>
                    <a:pt x="484" y="276"/>
                  </a:lnTo>
                  <a:close/>
                  <a:moveTo>
                    <a:pt x="453" y="208"/>
                  </a:moveTo>
                  <a:cubicBezTo>
                    <a:pt x="449" y="208"/>
                    <a:pt x="449" y="208"/>
                    <a:pt x="449" y="208"/>
                  </a:cubicBezTo>
                  <a:cubicBezTo>
                    <a:pt x="449" y="200"/>
                    <a:pt x="449" y="200"/>
                    <a:pt x="449" y="200"/>
                  </a:cubicBezTo>
                  <a:cubicBezTo>
                    <a:pt x="454" y="200"/>
                    <a:pt x="454" y="200"/>
                    <a:pt x="454" y="200"/>
                  </a:cubicBezTo>
                  <a:lnTo>
                    <a:pt x="453" y="208"/>
                  </a:lnTo>
                  <a:close/>
                  <a:moveTo>
                    <a:pt x="448" y="216"/>
                  </a:moveTo>
                  <a:cubicBezTo>
                    <a:pt x="453" y="216"/>
                    <a:pt x="453" y="216"/>
                    <a:pt x="453" y="216"/>
                  </a:cubicBezTo>
                  <a:cubicBezTo>
                    <a:pt x="453" y="225"/>
                    <a:pt x="453" y="225"/>
                    <a:pt x="453" y="225"/>
                  </a:cubicBezTo>
                  <a:cubicBezTo>
                    <a:pt x="447" y="225"/>
                    <a:pt x="447" y="225"/>
                    <a:pt x="447" y="225"/>
                  </a:cubicBezTo>
                  <a:lnTo>
                    <a:pt x="448" y="216"/>
                  </a:lnTo>
                  <a:close/>
                  <a:moveTo>
                    <a:pt x="453" y="233"/>
                  </a:moveTo>
                  <a:cubicBezTo>
                    <a:pt x="452" y="242"/>
                    <a:pt x="452" y="242"/>
                    <a:pt x="452" y="242"/>
                  </a:cubicBezTo>
                  <a:cubicBezTo>
                    <a:pt x="446" y="242"/>
                    <a:pt x="446" y="242"/>
                    <a:pt x="446" y="242"/>
                  </a:cubicBezTo>
                  <a:cubicBezTo>
                    <a:pt x="447" y="233"/>
                    <a:pt x="447" y="233"/>
                    <a:pt x="447" y="233"/>
                  </a:cubicBezTo>
                  <a:lnTo>
                    <a:pt x="453" y="233"/>
                  </a:lnTo>
                  <a:close/>
                  <a:moveTo>
                    <a:pt x="452" y="250"/>
                  </a:moveTo>
                  <a:cubicBezTo>
                    <a:pt x="452" y="258"/>
                    <a:pt x="452" y="258"/>
                    <a:pt x="452" y="258"/>
                  </a:cubicBezTo>
                  <a:cubicBezTo>
                    <a:pt x="445" y="258"/>
                    <a:pt x="445" y="258"/>
                    <a:pt x="445" y="258"/>
                  </a:cubicBezTo>
                  <a:cubicBezTo>
                    <a:pt x="445" y="250"/>
                    <a:pt x="445" y="250"/>
                    <a:pt x="445" y="250"/>
                  </a:cubicBezTo>
                  <a:lnTo>
                    <a:pt x="452" y="250"/>
                  </a:lnTo>
                  <a:close/>
                  <a:moveTo>
                    <a:pt x="473" y="200"/>
                  </a:moveTo>
                  <a:cubicBezTo>
                    <a:pt x="478" y="200"/>
                    <a:pt x="478" y="200"/>
                    <a:pt x="478" y="200"/>
                  </a:cubicBezTo>
                  <a:cubicBezTo>
                    <a:pt x="479" y="208"/>
                    <a:pt x="479" y="208"/>
                    <a:pt x="479" y="208"/>
                  </a:cubicBezTo>
                  <a:cubicBezTo>
                    <a:pt x="474" y="208"/>
                    <a:pt x="474" y="208"/>
                    <a:pt x="474" y="208"/>
                  </a:cubicBezTo>
                  <a:lnTo>
                    <a:pt x="473" y="200"/>
                  </a:lnTo>
                  <a:close/>
                  <a:moveTo>
                    <a:pt x="475" y="250"/>
                  </a:moveTo>
                  <a:cubicBezTo>
                    <a:pt x="482" y="250"/>
                    <a:pt x="482" y="250"/>
                    <a:pt x="482" y="250"/>
                  </a:cubicBezTo>
                  <a:cubicBezTo>
                    <a:pt x="483" y="258"/>
                    <a:pt x="483" y="258"/>
                    <a:pt x="483" y="258"/>
                  </a:cubicBezTo>
                  <a:cubicBezTo>
                    <a:pt x="476" y="258"/>
                    <a:pt x="476" y="258"/>
                    <a:pt x="476" y="258"/>
                  </a:cubicBezTo>
                  <a:lnTo>
                    <a:pt x="475" y="250"/>
                  </a:lnTo>
                  <a:close/>
                  <a:moveTo>
                    <a:pt x="475" y="242"/>
                  </a:moveTo>
                  <a:cubicBezTo>
                    <a:pt x="475" y="233"/>
                    <a:pt x="475" y="233"/>
                    <a:pt x="475" y="233"/>
                  </a:cubicBezTo>
                  <a:cubicBezTo>
                    <a:pt x="481" y="233"/>
                    <a:pt x="481" y="233"/>
                    <a:pt x="481" y="233"/>
                  </a:cubicBezTo>
                  <a:cubicBezTo>
                    <a:pt x="481" y="242"/>
                    <a:pt x="481" y="242"/>
                    <a:pt x="481" y="242"/>
                  </a:cubicBezTo>
                  <a:lnTo>
                    <a:pt x="475" y="242"/>
                  </a:lnTo>
                  <a:close/>
                  <a:moveTo>
                    <a:pt x="474" y="225"/>
                  </a:moveTo>
                  <a:cubicBezTo>
                    <a:pt x="474" y="216"/>
                    <a:pt x="474" y="216"/>
                    <a:pt x="474" y="216"/>
                  </a:cubicBezTo>
                  <a:cubicBezTo>
                    <a:pt x="479" y="216"/>
                    <a:pt x="479" y="216"/>
                    <a:pt x="479" y="216"/>
                  </a:cubicBezTo>
                  <a:cubicBezTo>
                    <a:pt x="480" y="225"/>
                    <a:pt x="480" y="225"/>
                    <a:pt x="480" y="225"/>
                  </a:cubicBezTo>
                  <a:lnTo>
                    <a:pt x="474" y="225"/>
                  </a:lnTo>
                  <a:close/>
                  <a:moveTo>
                    <a:pt x="473" y="192"/>
                  </a:moveTo>
                  <a:cubicBezTo>
                    <a:pt x="473" y="183"/>
                    <a:pt x="473" y="183"/>
                    <a:pt x="473" y="183"/>
                  </a:cubicBezTo>
                  <a:cubicBezTo>
                    <a:pt x="477" y="183"/>
                    <a:pt x="477" y="183"/>
                    <a:pt x="477" y="183"/>
                  </a:cubicBezTo>
                  <a:cubicBezTo>
                    <a:pt x="477" y="192"/>
                    <a:pt x="477" y="192"/>
                    <a:pt x="477" y="192"/>
                  </a:cubicBezTo>
                  <a:lnTo>
                    <a:pt x="473" y="192"/>
                  </a:lnTo>
                  <a:close/>
                  <a:moveTo>
                    <a:pt x="473" y="175"/>
                  </a:moveTo>
                  <a:cubicBezTo>
                    <a:pt x="470" y="99"/>
                    <a:pt x="470" y="99"/>
                    <a:pt x="470" y="99"/>
                  </a:cubicBezTo>
                  <a:cubicBezTo>
                    <a:pt x="476" y="175"/>
                    <a:pt x="476" y="175"/>
                    <a:pt x="476" y="175"/>
                  </a:cubicBezTo>
                  <a:lnTo>
                    <a:pt x="473" y="175"/>
                  </a:lnTo>
                  <a:close/>
                  <a:moveTo>
                    <a:pt x="469" y="80"/>
                  </a:moveTo>
                  <a:cubicBezTo>
                    <a:pt x="465" y="80"/>
                    <a:pt x="465" y="80"/>
                    <a:pt x="465" y="80"/>
                  </a:cubicBezTo>
                  <a:cubicBezTo>
                    <a:pt x="462" y="80"/>
                    <a:pt x="462" y="80"/>
                    <a:pt x="462" y="80"/>
                  </a:cubicBezTo>
                  <a:cubicBezTo>
                    <a:pt x="457" y="80"/>
                    <a:pt x="457" y="80"/>
                    <a:pt x="457" y="80"/>
                  </a:cubicBezTo>
                  <a:cubicBezTo>
                    <a:pt x="457" y="72"/>
                    <a:pt x="457" y="72"/>
                    <a:pt x="457" y="72"/>
                  </a:cubicBezTo>
                  <a:cubicBezTo>
                    <a:pt x="469" y="72"/>
                    <a:pt x="469" y="72"/>
                    <a:pt x="469" y="72"/>
                  </a:cubicBezTo>
                  <a:lnTo>
                    <a:pt x="469" y="80"/>
                  </a:lnTo>
                  <a:close/>
                  <a:moveTo>
                    <a:pt x="457" y="99"/>
                  </a:moveTo>
                  <a:cubicBezTo>
                    <a:pt x="455" y="175"/>
                    <a:pt x="455" y="175"/>
                    <a:pt x="455" y="175"/>
                  </a:cubicBezTo>
                  <a:cubicBezTo>
                    <a:pt x="451" y="175"/>
                    <a:pt x="451" y="175"/>
                    <a:pt x="451" y="175"/>
                  </a:cubicBezTo>
                  <a:lnTo>
                    <a:pt x="457" y="99"/>
                  </a:lnTo>
                  <a:close/>
                  <a:moveTo>
                    <a:pt x="454" y="183"/>
                  </a:moveTo>
                  <a:cubicBezTo>
                    <a:pt x="454" y="192"/>
                    <a:pt x="454" y="192"/>
                    <a:pt x="454" y="192"/>
                  </a:cubicBezTo>
                  <a:cubicBezTo>
                    <a:pt x="450" y="192"/>
                    <a:pt x="450" y="192"/>
                    <a:pt x="450" y="192"/>
                  </a:cubicBezTo>
                  <a:cubicBezTo>
                    <a:pt x="450" y="183"/>
                    <a:pt x="450" y="183"/>
                    <a:pt x="450" y="183"/>
                  </a:cubicBezTo>
                  <a:lnTo>
                    <a:pt x="454" y="183"/>
                  </a:lnTo>
                  <a:close/>
                  <a:moveTo>
                    <a:pt x="444" y="266"/>
                  </a:moveTo>
                  <a:cubicBezTo>
                    <a:pt x="451" y="266"/>
                    <a:pt x="451" y="266"/>
                    <a:pt x="451" y="266"/>
                  </a:cubicBezTo>
                  <a:cubicBezTo>
                    <a:pt x="451" y="276"/>
                    <a:pt x="451" y="276"/>
                    <a:pt x="451" y="276"/>
                  </a:cubicBezTo>
                  <a:cubicBezTo>
                    <a:pt x="443" y="276"/>
                    <a:pt x="443" y="276"/>
                    <a:pt x="443" y="276"/>
                  </a:cubicBezTo>
                  <a:lnTo>
                    <a:pt x="444" y="266"/>
                  </a:lnTo>
                  <a:close/>
                  <a:moveTo>
                    <a:pt x="464" y="147"/>
                  </a:moveTo>
                  <a:cubicBezTo>
                    <a:pt x="465" y="195"/>
                    <a:pt x="465" y="195"/>
                    <a:pt x="465" y="195"/>
                  </a:cubicBezTo>
                  <a:cubicBezTo>
                    <a:pt x="465" y="195"/>
                    <a:pt x="465" y="196"/>
                    <a:pt x="465" y="196"/>
                  </a:cubicBezTo>
                  <a:cubicBezTo>
                    <a:pt x="465" y="196"/>
                    <a:pt x="465" y="196"/>
                    <a:pt x="465" y="196"/>
                  </a:cubicBezTo>
                  <a:cubicBezTo>
                    <a:pt x="466" y="212"/>
                    <a:pt x="466" y="212"/>
                    <a:pt x="466" y="212"/>
                  </a:cubicBezTo>
                  <a:cubicBezTo>
                    <a:pt x="466" y="212"/>
                    <a:pt x="466" y="212"/>
                    <a:pt x="466" y="212"/>
                  </a:cubicBezTo>
                  <a:cubicBezTo>
                    <a:pt x="466" y="213"/>
                    <a:pt x="466" y="213"/>
                    <a:pt x="466" y="213"/>
                  </a:cubicBezTo>
                  <a:cubicBezTo>
                    <a:pt x="466" y="229"/>
                    <a:pt x="466" y="229"/>
                    <a:pt x="466" y="229"/>
                  </a:cubicBezTo>
                  <a:cubicBezTo>
                    <a:pt x="466" y="229"/>
                    <a:pt x="466" y="229"/>
                    <a:pt x="466" y="229"/>
                  </a:cubicBezTo>
                  <a:cubicBezTo>
                    <a:pt x="466" y="229"/>
                    <a:pt x="466" y="230"/>
                    <a:pt x="467" y="230"/>
                  </a:cubicBezTo>
                  <a:cubicBezTo>
                    <a:pt x="468" y="276"/>
                    <a:pt x="468" y="276"/>
                    <a:pt x="468" y="276"/>
                  </a:cubicBezTo>
                  <a:cubicBezTo>
                    <a:pt x="459" y="276"/>
                    <a:pt x="459" y="276"/>
                    <a:pt x="459" y="276"/>
                  </a:cubicBezTo>
                  <a:lnTo>
                    <a:pt x="464" y="147"/>
                  </a:lnTo>
                  <a:close/>
                  <a:moveTo>
                    <a:pt x="459" y="61"/>
                  </a:moveTo>
                  <a:cubicBezTo>
                    <a:pt x="467" y="61"/>
                    <a:pt x="467" y="61"/>
                    <a:pt x="467" y="61"/>
                  </a:cubicBezTo>
                  <a:cubicBezTo>
                    <a:pt x="467" y="64"/>
                    <a:pt x="467" y="64"/>
                    <a:pt x="467" y="64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59" y="61"/>
                  </a:lnTo>
                  <a:close/>
                  <a:moveTo>
                    <a:pt x="487" y="296"/>
                  </a:moveTo>
                  <a:cubicBezTo>
                    <a:pt x="491" y="310"/>
                    <a:pt x="491" y="310"/>
                    <a:pt x="491" y="310"/>
                  </a:cubicBezTo>
                  <a:cubicBezTo>
                    <a:pt x="436" y="310"/>
                    <a:pt x="436" y="310"/>
                    <a:pt x="436" y="310"/>
                  </a:cubicBezTo>
                  <a:cubicBezTo>
                    <a:pt x="440" y="296"/>
                    <a:pt x="440" y="296"/>
                    <a:pt x="440" y="296"/>
                  </a:cubicBezTo>
                  <a:lnTo>
                    <a:pt x="487" y="296"/>
                  </a:lnTo>
                  <a:close/>
                  <a:moveTo>
                    <a:pt x="523" y="379"/>
                  </a:moveTo>
                  <a:cubicBezTo>
                    <a:pt x="523" y="383"/>
                    <a:pt x="523" y="383"/>
                    <a:pt x="523" y="383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4" y="379"/>
                    <a:pt x="404" y="379"/>
                    <a:pt x="404" y="379"/>
                  </a:cubicBezTo>
                  <a:lnTo>
                    <a:pt x="523" y="379"/>
                  </a:lnTo>
                  <a:close/>
                  <a:moveTo>
                    <a:pt x="362" y="483"/>
                  </a:moveTo>
                  <a:cubicBezTo>
                    <a:pt x="391" y="483"/>
                    <a:pt x="391" y="483"/>
                    <a:pt x="391" y="483"/>
                  </a:cubicBezTo>
                  <a:cubicBezTo>
                    <a:pt x="381" y="504"/>
                    <a:pt x="381" y="504"/>
                    <a:pt x="381" y="504"/>
                  </a:cubicBezTo>
                  <a:cubicBezTo>
                    <a:pt x="350" y="504"/>
                    <a:pt x="350" y="504"/>
                    <a:pt x="350" y="504"/>
                  </a:cubicBezTo>
                  <a:lnTo>
                    <a:pt x="362" y="483"/>
                  </a:lnTo>
                  <a:close/>
                  <a:moveTo>
                    <a:pt x="390" y="504"/>
                  </a:moveTo>
                  <a:cubicBezTo>
                    <a:pt x="409" y="464"/>
                    <a:pt x="409" y="464"/>
                    <a:pt x="409" y="464"/>
                  </a:cubicBezTo>
                  <a:cubicBezTo>
                    <a:pt x="409" y="464"/>
                    <a:pt x="409" y="464"/>
                    <a:pt x="409" y="464"/>
                  </a:cubicBezTo>
                  <a:cubicBezTo>
                    <a:pt x="409" y="464"/>
                    <a:pt x="426" y="429"/>
                    <a:pt x="463" y="429"/>
                  </a:cubicBezTo>
                  <a:cubicBezTo>
                    <a:pt x="502" y="429"/>
                    <a:pt x="518" y="463"/>
                    <a:pt x="518" y="464"/>
                  </a:cubicBezTo>
                  <a:cubicBezTo>
                    <a:pt x="518" y="464"/>
                    <a:pt x="518" y="464"/>
                    <a:pt x="518" y="464"/>
                  </a:cubicBezTo>
                  <a:cubicBezTo>
                    <a:pt x="537" y="504"/>
                    <a:pt x="537" y="504"/>
                    <a:pt x="537" y="504"/>
                  </a:cubicBezTo>
                  <a:lnTo>
                    <a:pt x="390" y="504"/>
                  </a:lnTo>
                  <a:close/>
                  <a:moveTo>
                    <a:pt x="546" y="504"/>
                  </a:moveTo>
                  <a:cubicBezTo>
                    <a:pt x="536" y="483"/>
                    <a:pt x="536" y="483"/>
                    <a:pt x="536" y="483"/>
                  </a:cubicBezTo>
                  <a:cubicBezTo>
                    <a:pt x="565" y="483"/>
                    <a:pt x="565" y="483"/>
                    <a:pt x="565" y="483"/>
                  </a:cubicBezTo>
                  <a:cubicBezTo>
                    <a:pt x="577" y="504"/>
                    <a:pt x="577" y="504"/>
                    <a:pt x="577" y="504"/>
                  </a:cubicBezTo>
                  <a:lnTo>
                    <a:pt x="546" y="504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445" name="Google Shape;445;p57"/>
          <p:cNvSpPr/>
          <p:nvPr/>
        </p:nvSpPr>
        <p:spPr>
          <a:xfrm>
            <a:off x="100012" y="6804000"/>
            <a:ext cx="12091987" cy="54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">
  <p:cSld name="Intro Slide">
    <p:bg>
      <p:bgPr>
        <a:solidFill>
          <a:srgbClr val="F7F7F7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/>
          <p:nvPr/>
        </p:nvSpPr>
        <p:spPr>
          <a:xfrm>
            <a:off x="9420352" y="4468648"/>
            <a:ext cx="2771648" cy="2389352"/>
          </a:xfrm>
          <a:prstGeom prst="triangle">
            <a:avLst>
              <a:gd name="adj" fmla="val 100000"/>
            </a:avLst>
          </a:prstGeom>
          <a:solidFill>
            <a:srgbClr val="909090">
              <a:alpha val="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" name="Google Shape;35;p28"/>
          <p:cNvSpPr/>
          <p:nvPr/>
        </p:nvSpPr>
        <p:spPr>
          <a:xfrm>
            <a:off x="10188448" y="5130800"/>
            <a:ext cx="2003552" cy="1727200"/>
          </a:xfrm>
          <a:prstGeom prst="triangle">
            <a:avLst>
              <a:gd name="adj" fmla="val 100000"/>
            </a:avLst>
          </a:prstGeom>
          <a:solidFill>
            <a:srgbClr val="909090">
              <a:alpha val="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6 Plus and Text">
  <p:cSld name="iPhone6 Plus and Text">
    <p:bg>
      <p:bgPr>
        <a:solidFill>
          <a:srgbClr val="F7F7F7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/>
          <p:nvPr/>
        </p:nvSpPr>
        <p:spPr>
          <a:xfrm>
            <a:off x="10301108" y="2201802"/>
            <a:ext cx="49393" cy="554717"/>
          </a:xfrm>
          <a:custGeom>
            <a:avLst/>
            <a:gdLst/>
            <a:ahLst/>
            <a:cxnLst/>
            <a:rect l="l" t="t" r="r" b="b"/>
            <a:pathLst>
              <a:path w="11" h="126" extrusionOk="0">
                <a:moveTo>
                  <a:pt x="0" y="4"/>
                </a:moveTo>
                <a:cubicBezTo>
                  <a:pt x="0" y="123"/>
                  <a:pt x="0" y="123"/>
                  <a:pt x="0" y="123"/>
                </a:cubicBezTo>
                <a:cubicBezTo>
                  <a:pt x="0" y="125"/>
                  <a:pt x="1" y="126"/>
                  <a:pt x="3" y="126"/>
                </a:cubicBezTo>
                <a:cubicBezTo>
                  <a:pt x="8" y="126"/>
                  <a:pt x="8" y="126"/>
                  <a:pt x="8" y="126"/>
                </a:cubicBezTo>
                <a:cubicBezTo>
                  <a:pt x="9" y="126"/>
                  <a:pt x="11" y="125"/>
                  <a:pt x="11" y="12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2"/>
                  <a:pt x="9" y="0"/>
                  <a:pt x="8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" name="Google Shape;38;p29"/>
          <p:cNvSpPr/>
          <p:nvPr/>
        </p:nvSpPr>
        <p:spPr>
          <a:xfrm>
            <a:off x="10263114" y="7684386"/>
            <a:ext cx="53192" cy="136780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" name="Google Shape;39;p29"/>
          <p:cNvSpPr/>
          <p:nvPr/>
        </p:nvSpPr>
        <p:spPr>
          <a:xfrm>
            <a:off x="10263114" y="1111364"/>
            <a:ext cx="53192" cy="136780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0" name="Google Shape;40;p29"/>
          <p:cNvSpPr/>
          <p:nvPr/>
        </p:nvSpPr>
        <p:spPr>
          <a:xfrm>
            <a:off x="6486474" y="549048"/>
            <a:ext cx="3829832" cy="7868629"/>
          </a:xfrm>
          <a:custGeom>
            <a:avLst/>
            <a:gdLst/>
            <a:ahLst/>
            <a:cxnLst/>
            <a:rect l="l" t="t" r="r" b="b"/>
            <a:pathLst>
              <a:path w="868" h="1791" extrusionOk="0">
                <a:moveTo>
                  <a:pt x="738" y="0"/>
                </a:moveTo>
                <a:cubicBezTo>
                  <a:pt x="127" y="0"/>
                  <a:pt x="127" y="0"/>
                  <a:pt x="127" y="0"/>
                </a:cubicBezTo>
                <a:cubicBezTo>
                  <a:pt x="57" y="0"/>
                  <a:pt x="0" y="57"/>
                  <a:pt x="0" y="128"/>
                </a:cubicBezTo>
                <a:cubicBezTo>
                  <a:pt x="0" y="1664"/>
                  <a:pt x="0" y="1664"/>
                  <a:pt x="0" y="1664"/>
                </a:cubicBezTo>
                <a:cubicBezTo>
                  <a:pt x="0" y="1734"/>
                  <a:pt x="57" y="1791"/>
                  <a:pt x="127" y="1791"/>
                </a:cubicBezTo>
                <a:cubicBezTo>
                  <a:pt x="738" y="1791"/>
                  <a:pt x="738" y="1791"/>
                  <a:pt x="738" y="1791"/>
                </a:cubicBezTo>
                <a:cubicBezTo>
                  <a:pt x="809" y="1791"/>
                  <a:pt x="866" y="1734"/>
                  <a:pt x="868" y="1664"/>
                </a:cubicBezTo>
                <a:cubicBezTo>
                  <a:pt x="868" y="128"/>
                  <a:pt x="868" y="128"/>
                  <a:pt x="868" y="128"/>
                </a:cubicBezTo>
                <a:cubicBezTo>
                  <a:pt x="866" y="57"/>
                  <a:pt x="809" y="0"/>
                  <a:pt x="738" y="0"/>
                </a:cubicBezTo>
                <a:close/>
                <a:moveTo>
                  <a:pt x="847" y="1654"/>
                </a:moveTo>
                <a:cubicBezTo>
                  <a:pt x="847" y="1718"/>
                  <a:pt x="796" y="1769"/>
                  <a:pt x="732" y="1769"/>
                </a:cubicBezTo>
                <a:cubicBezTo>
                  <a:pt x="134" y="1769"/>
                  <a:pt x="134" y="1769"/>
                  <a:pt x="134" y="1769"/>
                </a:cubicBezTo>
                <a:cubicBezTo>
                  <a:pt x="71" y="1769"/>
                  <a:pt x="19" y="1718"/>
                  <a:pt x="19" y="1654"/>
                </a:cubicBezTo>
                <a:cubicBezTo>
                  <a:pt x="19" y="131"/>
                  <a:pt x="19" y="131"/>
                  <a:pt x="19" y="131"/>
                </a:cubicBezTo>
                <a:cubicBezTo>
                  <a:pt x="19" y="68"/>
                  <a:pt x="71" y="16"/>
                  <a:pt x="134" y="16"/>
                </a:cubicBezTo>
                <a:cubicBezTo>
                  <a:pt x="732" y="16"/>
                  <a:pt x="732" y="16"/>
                  <a:pt x="732" y="16"/>
                </a:cubicBezTo>
                <a:cubicBezTo>
                  <a:pt x="796" y="16"/>
                  <a:pt x="847" y="68"/>
                  <a:pt x="847" y="131"/>
                </a:cubicBezTo>
                <a:lnTo>
                  <a:pt x="847" y="1654"/>
                </a:ln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" name="Google Shape;41;p29"/>
          <p:cNvSpPr/>
          <p:nvPr/>
        </p:nvSpPr>
        <p:spPr>
          <a:xfrm>
            <a:off x="6543466" y="602240"/>
            <a:ext cx="3719648" cy="7766044"/>
          </a:xfrm>
          <a:custGeom>
            <a:avLst/>
            <a:gdLst/>
            <a:ahLst/>
            <a:cxnLst/>
            <a:rect l="l" t="t" r="r" b="b"/>
            <a:pathLst>
              <a:path w="843" h="1768" extrusionOk="0">
                <a:moveTo>
                  <a:pt x="718" y="1768"/>
                </a:moveTo>
                <a:cubicBezTo>
                  <a:pt x="120" y="1768"/>
                  <a:pt x="120" y="1768"/>
                  <a:pt x="120" y="1768"/>
                </a:cubicBezTo>
                <a:cubicBezTo>
                  <a:pt x="54" y="1768"/>
                  <a:pt x="0" y="1714"/>
                  <a:pt x="0" y="164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54"/>
                  <a:pt x="54" y="0"/>
                  <a:pt x="120" y="0"/>
                </a:cubicBezTo>
                <a:cubicBezTo>
                  <a:pt x="718" y="0"/>
                  <a:pt x="718" y="0"/>
                  <a:pt x="718" y="0"/>
                </a:cubicBezTo>
                <a:cubicBezTo>
                  <a:pt x="787" y="0"/>
                  <a:pt x="843" y="56"/>
                  <a:pt x="843" y="125"/>
                </a:cubicBezTo>
                <a:cubicBezTo>
                  <a:pt x="843" y="1643"/>
                  <a:pt x="843" y="1643"/>
                  <a:pt x="843" y="1643"/>
                </a:cubicBezTo>
                <a:cubicBezTo>
                  <a:pt x="843" y="1712"/>
                  <a:pt x="787" y="1768"/>
                  <a:pt x="718" y="1768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" name="Google Shape;42;p29"/>
          <p:cNvSpPr/>
          <p:nvPr/>
        </p:nvSpPr>
        <p:spPr>
          <a:xfrm>
            <a:off x="6703042" y="1517904"/>
            <a:ext cx="3400495" cy="590052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3" name="Google Shape;4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4638" y="7581801"/>
            <a:ext cx="649703" cy="64590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9"/>
          <p:cNvSpPr/>
          <p:nvPr/>
        </p:nvSpPr>
        <p:spPr>
          <a:xfrm>
            <a:off x="8127831" y="7631194"/>
            <a:ext cx="547119" cy="547118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5" name="Google Shape;45;p29"/>
          <p:cNvSpPr/>
          <p:nvPr/>
        </p:nvSpPr>
        <p:spPr>
          <a:xfrm>
            <a:off x="8340599" y="761816"/>
            <a:ext cx="102585" cy="102585"/>
          </a:xfrm>
          <a:prstGeom prst="ellipse">
            <a:avLst/>
          </a:prstGeom>
          <a:solidFill>
            <a:srgbClr val="3C3E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" name="Google Shape;46;p29"/>
          <p:cNvSpPr/>
          <p:nvPr/>
        </p:nvSpPr>
        <p:spPr>
          <a:xfrm>
            <a:off x="8089836" y="993582"/>
            <a:ext cx="615509" cy="83588"/>
          </a:xfrm>
          <a:custGeom>
            <a:avLst/>
            <a:gdLst/>
            <a:ahLst/>
            <a:cxnLst/>
            <a:rect l="l" t="t" r="r" b="b"/>
            <a:pathLst>
              <a:path w="139" h="19" extrusionOk="0">
                <a:moveTo>
                  <a:pt x="130" y="19"/>
                </a:moveTo>
                <a:cubicBezTo>
                  <a:pt x="10" y="19"/>
                  <a:pt x="10" y="19"/>
                  <a:pt x="10" y="19"/>
                </a:cubicBezTo>
                <a:cubicBezTo>
                  <a:pt x="5" y="19"/>
                  <a:pt x="0" y="15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5" y="0"/>
                  <a:pt x="10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5" y="0"/>
                  <a:pt x="139" y="4"/>
                  <a:pt x="139" y="9"/>
                </a:cubicBezTo>
                <a:cubicBezTo>
                  <a:pt x="139" y="9"/>
                  <a:pt x="139" y="9"/>
                  <a:pt x="139" y="9"/>
                </a:cubicBezTo>
                <a:cubicBezTo>
                  <a:pt x="139" y="15"/>
                  <a:pt x="135" y="19"/>
                  <a:pt x="130" y="19"/>
                </a:cubicBezTo>
                <a:close/>
              </a:path>
            </a:pathLst>
          </a:custGeom>
          <a:solidFill>
            <a:srgbClr val="3C3E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" name="Google Shape;47;p29"/>
          <p:cNvSpPr/>
          <p:nvPr/>
        </p:nvSpPr>
        <p:spPr>
          <a:xfrm>
            <a:off x="6467477" y="1536901"/>
            <a:ext cx="56992" cy="338150"/>
          </a:xfrm>
          <a:custGeom>
            <a:avLst/>
            <a:gdLst/>
            <a:ahLst/>
            <a:cxnLst/>
            <a:rect l="l" t="t" r="r" b="b"/>
            <a:pathLst>
              <a:path w="13" h="77" extrusionOk="0">
                <a:moveTo>
                  <a:pt x="0" y="4"/>
                </a:moveTo>
                <a:cubicBezTo>
                  <a:pt x="0" y="73"/>
                  <a:pt x="0" y="73"/>
                  <a:pt x="0" y="73"/>
                </a:cubicBezTo>
                <a:cubicBezTo>
                  <a:pt x="0" y="75"/>
                  <a:pt x="2" y="77"/>
                  <a:pt x="4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11" y="77"/>
                  <a:pt x="13" y="75"/>
                  <a:pt x="13" y="73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" name="Google Shape;48;p29"/>
          <p:cNvSpPr/>
          <p:nvPr/>
        </p:nvSpPr>
        <p:spPr>
          <a:xfrm>
            <a:off x="6467477" y="2232197"/>
            <a:ext cx="56992" cy="577514"/>
          </a:xfrm>
          <a:custGeom>
            <a:avLst/>
            <a:gdLst/>
            <a:ahLst/>
            <a:cxnLst/>
            <a:rect l="l" t="t" r="r" b="b"/>
            <a:pathLst>
              <a:path w="13" h="131" extrusionOk="0">
                <a:moveTo>
                  <a:pt x="0" y="4"/>
                </a:moveTo>
                <a:cubicBezTo>
                  <a:pt x="0" y="127"/>
                  <a:pt x="0" y="127"/>
                  <a:pt x="0" y="127"/>
                </a:cubicBezTo>
                <a:cubicBezTo>
                  <a:pt x="0" y="129"/>
                  <a:pt x="2" y="131"/>
                  <a:pt x="4" y="131"/>
                </a:cubicBezTo>
                <a:cubicBezTo>
                  <a:pt x="9" y="131"/>
                  <a:pt x="9" y="131"/>
                  <a:pt x="9" y="131"/>
                </a:cubicBezTo>
                <a:cubicBezTo>
                  <a:pt x="11" y="131"/>
                  <a:pt x="13" y="129"/>
                  <a:pt x="13" y="127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" name="Google Shape;49;p29"/>
          <p:cNvSpPr/>
          <p:nvPr/>
        </p:nvSpPr>
        <p:spPr>
          <a:xfrm>
            <a:off x="6467477" y="2950291"/>
            <a:ext cx="56992" cy="569915"/>
          </a:xfrm>
          <a:custGeom>
            <a:avLst/>
            <a:gdLst/>
            <a:ahLst/>
            <a:cxnLst/>
            <a:rect l="l" t="t" r="r" b="b"/>
            <a:pathLst>
              <a:path w="13" h="130" extrusionOk="0">
                <a:moveTo>
                  <a:pt x="0" y="3"/>
                </a:moveTo>
                <a:cubicBezTo>
                  <a:pt x="0" y="127"/>
                  <a:pt x="0" y="127"/>
                  <a:pt x="0" y="127"/>
                </a:cubicBezTo>
                <a:cubicBezTo>
                  <a:pt x="0" y="129"/>
                  <a:pt x="2" y="130"/>
                  <a:pt x="4" y="130"/>
                </a:cubicBezTo>
                <a:cubicBezTo>
                  <a:pt x="9" y="130"/>
                  <a:pt x="9" y="130"/>
                  <a:pt x="9" y="130"/>
                </a:cubicBezTo>
                <a:cubicBezTo>
                  <a:pt x="11" y="130"/>
                  <a:pt x="13" y="129"/>
                  <a:pt x="13" y="127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1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" name="Google Shape;50;p29"/>
          <p:cNvSpPr/>
          <p:nvPr/>
        </p:nvSpPr>
        <p:spPr>
          <a:xfrm>
            <a:off x="6486474" y="7718581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" name="Google Shape;51;p29"/>
          <p:cNvSpPr/>
          <p:nvPr/>
        </p:nvSpPr>
        <p:spPr>
          <a:xfrm>
            <a:off x="10263114" y="7718581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2" name="Google Shape;52;p29"/>
          <p:cNvSpPr/>
          <p:nvPr/>
        </p:nvSpPr>
        <p:spPr>
          <a:xfrm>
            <a:off x="6486474" y="1145559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3" name="Google Shape;53;p29"/>
          <p:cNvSpPr/>
          <p:nvPr/>
        </p:nvSpPr>
        <p:spPr>
          <a:xfrm>
            <a:off x="10263114" y="1145559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" name="Google Shape;54;p29"/>
          <p:cNvSpPr/>
          <p:nvPr/>
        </p:nvSpPr>
        <p:spPr>
          <a:xfrm>
            <a:off x="7740288" y="970785"/>
            <a:ext cx="140579" cy="140579"/>
          </a:xfrm>
          <a:prstGeom prst="ellipse">
            <a:avLst/>
          </a:prstGeom>
          <a:solidFill>
            <a:srgbClr val="3C3E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5" name="Google Shape;55;p29"/>
          <p:cNvSpPr>
            <a:spLocks noGrp="1"/>
          </p:cNvSpPr>
          <p:nvPr>
            <p:ph type="pic" idx="2"/>
          </p:nvPr>
        </p:nvSpPr>
        <p:spPr>
          <a:xfrm>
            <a:off x="6703041" y="1517904"/>
            <a:ext cx="3400495" cy="590052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6 Plus - 3 mockups view">
  <p:cSld name="iPhone 6 Plus - 3 mockups view">
    <p:bg>
      <p:bgPr>
        <a:solidFill>
          <a:srgbClr val="F7F7F7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0"/>
          <p:cNvGrpSpPr/>
          <p:nvPr/>
        </p:nvGrpSpPr>
        <p:grpSpPr>
          <a:xfrm>
            <a:off x="650015" y="731462"/>
            <a:ext cx="2662371" cy="5395077"/>
            <a:chOff x="6467477" y="549048"/>
            <a:chExt cx="3883024" cy="7868629"/>
          </a:xfrm>
        </p:grpSpPr>
        <p:sp>
          <p:nvSpPr>
            <p:cNvPr id="58" name="Google Shape;58;p30"/>
            <p:cNvSpPr/>
            <p:nvPr/>
          </p:nvSpPr>
          <p:spPr>
            <a:xfrm>
              <a:off x="10301108" y="2201802"/>
              <a:ext cx="49393" cy="554717"/>
            </a:xfrm>
            <a:custGeom>
              <a:avLst/>
              <a:gdLst/>
              <a:ahLst/>
              <a:cxnLst/>
              <a:rect l="l" t="t" r="r" b="b"/>
              <a:pathLst>
                <a:path w="11" h="126" extrusionOk="0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" name="Google Shape;59;p30"/>
            <p:cNvSpPr/>
            <p:nvPr/>
          </p:nvSpPr>
          <p:spPr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0;p30"/>
            <p:cNvSpPr/>
            <p:nvPr/>
          </p:nvSpPr>
          <p:spPr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" name="Google Shape;61;p30"/>
            <p:cNvSpPr/>
            <p:nvPr/>
          </p:nvSpPr>
          <p:spPr>
            <a:xfrm>
              <a:off x="6486474" y="549048"/>
              <a:ext cx="3829832" cy="7868629"/>
            </a:xfrm>
            <a:custGeom>
              <a:avLst/>
              <a:gdLst/>
              <a:ahLst/>
              <a:cxnLst/>
              <a:rect l="l" t="t" r="r" b="b"/>
              <a:pathLst>
                <a:path w="868" h="1791" extrusionOk="0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" name="Google Shape;62;p30"/>
            <p:cNvSpPr/>
            <p:nvPr/>
          </p:nvSpPr>
          <p:spPr>
            <a:xfrm>
              <a:off x="6543466" y="602240"/>
              <a:ext cx="3719648" cy="7766044"/>
            </a:xfrm>
            <a:custGeom>
              <a:avLst/>
              <a:gdLst/>
              <a:ahLst/>
              <a:cxnLst/>
              <a:rect l="l" t="t" r="r" b="b"/>
              <a:pathLst>
                <a:path w="843" h="1768" extrusionOk="0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" name="Google Shape;63;p30"/>
            <p:cNvSpPr/>
            <p:nvPr/>
          </p:nvSpPr>
          <p:spPr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64" name="Google Shape;64;p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30"/>
            <p:cNvSpPr/>
            <p:nvPr/>
          </p:nvSpPr>
          <p:spPr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6" name="Google Shape;66;p30"/>
            <p:cNvSpPr/>
            <p:nvPr/>
          </p:nvSpPr>
          <p:spPr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7;p30"/>
            <p:cNvSpPr/>
            <p:nvPr/>
          </p:nvSpPr>
          <p:spPr>
            <a:xfrm>
              <a:off x="8089836" y="993582"/>
              <a:ext cx="615509" cy="83588"/>
            </a:xfrm>
            <a:custGeom>
              <a:avLst/>
              <a:gdLst/>
              <a:ahLst/>
              <a:cxnLst/>
              <a:rect l="l" t="t" r="r" b="b"/>
              <a:pathLst>
                <a:path w="139" h="19" extrusionOk="0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8" name="Google Shape;68;p30"/>
            <p:cNvSpPr/>
            <p:nvPr/>
          </p:nvSpPr>
          <p:spPr>
            <a:xfrm>
              <a:off x="6467477" y="1536901"/>
              <a:ext cx="56992" cy="338150"/>
            </a:xfrm>
            <a:custGeom>
              <a:avLst/>
              <a:gdLst/>
              <a:ahLst/>
              <a:cxnLst/>
              <a:rect l="l" t="t" r="r" b="b"/>
              <a:pathLst>
                <a:path w="13" h="77" extrusionOk="0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9" name="Google Shape;69;p30"/>
            <p:cNvSpPr/>
            <p:nvPr/>
          </p:nvSpPr>
          <p:spPr>
            <a:xfrm>
              <a:off x="6467477" y="2232197"/>
              <a:ext cx="56992" cy="577514"/>
            </a:xfrm>
            <a:custGeom>
              <a:avLst/>
              <a:gdLst/>
              <a:ahLst/>
              <a:cxnLst/>
              <a:rect l="l" t="t" r="r" b="b"/>
              <a:pathLst>
                <a:path w="13" h="131" extrusionOk="0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0" name="Google Shape;70;p30"/>
            <p:cNvSpPr/>
            <p:nvPr/>
          </p:nvSpPr>
          <p:spPr>
            <a:xfrm>
              <a:off x="6467477" y="2950291"/>
              <a:ext cx="56992" cy="569915"/>
            </a:xfrm>
            <a:custGeom>
              <a:avLst/>
              <a:gdLst/>
              <a:ahLst/>
              <a:cxnLst/>
              <a:rect l="l" t="t" r="r" b="b"/>
              <a:pathLst>
                <a:path w="13" h="130" extrusionOk="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1" name="Google Shape;71;p30"/>
            <p:cNvSpPr/>
            <p:nvPr/>
          </p:nvSpPr>
          <p:spPr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2" name="Google Shape;72;p30"/>
            <p:cNvSpPr/>
            <p:nvPr/>
          </p:nvSpPr>
          <p:spPr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" name="Google Shape;73;p30"/>
            <p:cNvSpPr/>
            <p:nvPr/>
          </p:nvSpPr>
          <p:spPr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4" name="Google Shape;74;p30"/>
            <p:cNvSpPr/>
            <p:nvPr/>
          </p:nvSpPr>
          <p:spPr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5" name="Google Shape;75;p30"/>
            <p:cNvSpPr/>
            <p:nvPr/>
          </p:nvSpPr>
          <p:spPr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76" name="Google Shape;76;p30"/>
          <p:cNvSpPr>
            <a:spLocks noGrp="1"/>
          </p:cNvSpPr>
          <p:nvPr>
            <p:ph type="pic" idx="2"/>
          </p:nvPr>
        </p:nvSpPr>
        <p:spPr>
          <a:xfrm>
            <a:off x="811527" y="1385332"/>
            <a:ext cx="2331529" cy="4056078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7" name="Google Shape;77;p30"/>
          <p:cNvGrpSpPr/>
          <p:nvPr/>
        </p:nvGrpSpPr>
        <p:grpSpPr>
          <a:xfrm>
            <a:off x="4764815" y="731462"/>
            <a:ext cx="2662371" cy="5395077"/>
            <a:chOff x="6467477" y="549048"/>
            <a:chExt cx="3883024" cy="7868629"/>
          </a:xfrm>
        </p:grpSpPr>
        <p:sp>
          <p:nvSpPr>
            <p:cNvPr id="78" name="Google Shape;78;p30"/>
            <p:cNvSpPr/>
            <p:nvPr/>
          </p:nvSpPr>
          <p:spPr>
            <a:xfrm>
              <a:off x="10301108" y="2201802"/>
              <a:ext cx="49393" cy="554717"/>
            </a:xfrm>
            <a:custGeom>
              <a:avLst/>
              <a:gdLst/>
              <a:ahLst/>
              <a:cxnLst/>
              <a:rect l="l" t="t" r="r" b="b"/>
              <a:pathLst>
                <a:path w="11" h="126" extrusionOk="0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" name="Google Shape;79;p30"/>
            <p:cNvSpPr/>
            <p:nvPr/>
          </p:nvSpPr>
          <p:spPr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0" name="Google Shape;80;p30"/>
            <p:cNvSpPr/>
            <p:nvPr/>
          </p:nvSpPr>
          <p:spPr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" name="Google Shape;81;p30"/>
            <p:cNvSpPr/>
            <p:nvPr/>
          </p:nvSpPr>
          <p:spPr>
            <a:xfrm>
              <a:off x="6486474" y="549048"/>
              <a:ext cx="3829832" cy="7868629"/>
            </a:xfrm>
            <a:custGeom>
              <a:avLst/>
              <a:gdLst/>
              <a:ahLst/>
              <a:cxnLst/>
              <a:rect l="l" t="t" r="r" b="b"/>
              <a:pathLst>
                <a:path w="868" h="1791" extrusionOk="0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2" name="Google Shape;82;p30"/>
            <p:cNvSpPr/>
            <p:nvPr/>
          </p:nvSpPr>
          <p:spPr>
            <a:xfrm>
              <a:off x="6543466" y="602240"/>
              <a:ext cx="3719648" cy="7766044"/>
            </a:xfrm>
            <a:custGeom>
              <a:avLst/>
              <a:gdLst/>
              <a:ahLst/>
              <a:cxnLst/>
              <a:rect l="l" t="t" r="r" b="b"/>
              <a:pathLst>
                <a:path w="843" h="1768" extrusionOk="0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3" name="Google Shape;83;p30"/>
            <p:cNvSpPr/>
            <p:nvPr/>
          </p:nvSpPr>
          <p:spPr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84" name="Google Shape;84;p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30"/>
            <p:cNvSpPr/>
            <p:nvPr/>
          </p:nvSpPr>
          <p:spPr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6" name="Google Shape;86;p30"/>
            <p:cNvSpPr/>
            <p:nvPr/>
          </p:nvSpPr>
          <p:spPr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7" name="Google Shape;87;p30"/>
            <p:cNvSpPr/>
            <p:nvPr/>
          </p:nvSpPr>
          <p:spPr>
            <a:xfrm>
              <a:off x="8089836" y="993582"/>
              <a:ext cx="615509" cy="83588"/>
            </a:xfrm>
            <a:custGeom>
              <a:avLst/>
              <a:gdLst/>
              <a:ahLst/>
              <a:cxnLst/>
              <a:rect l="l" t="t" r="r" b="b"/>
              <a:pathLst>
                <a:path w="139" h="19" extrusionOk="0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8" name="Google Shape;88;p30"/>
            <p:cNvSpPr/>
            <p:nvPr/>
          </p:nvSpPr>
          <p:spPr>
            <a:xfrm>
              <a:off x="6467477" y="1536901"/>
              <a:ext cx="56992" cy="338150"/>
            </a:xfrm>
            <a:custGeom>
              <a:avLst/>
              <a:gdLst/>
              <a:ahLst/>
              <a:cxnLst/>
              <a:rect l="l" t="t" r="r" b="b"/>
              <a:pathLst>
                <a:path w="13" h="77" extrusionOk="0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9" name="Google Shape;89;p30"/>
            <p:cNvSpPr/>
            <p:nvPr/>
          </p:nvSpPr>
          <p:spPr>
            <a:xfrm>
              <a:off x="6467477" y="2232197"/>
              <a:ext cx="56992" cy="577514"/>
            </a:xfrm>
            <a:custGeom>
              <a:avLst/>
              <a:gdLst/>
              <a:ahLst/>
              <a:cxnLst/>
              <a:rect l="l" t="t" r="r" b="b"/>
              <a:pathLst>
                <a:path w="13" h="131" extrusionOk="0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0" name="Google Shape;90;p30"/>
            <p:cNvSpPr/>
            <p:nvPr/>
          </p:nvSpPr>
          <p:spPr>
            <a:xfrm>
              <a:off x="6467477" y="2950291"/>
              <a:ext cx="56992" cy="569915"/>
            </a:xfrm>
            <a:custGeom>
              <a:avLst/>
              <a:gdLst/>
              <a:ahLst/>
              <a:cxnLst/>
              <a:rect l="l" t="t" r="r" b="b"/>
              <a:pathLst>
                <a:path w="13" h="130" extrusionOk="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1" name="Google Shape;91;p30"/>
            <p:cNvSpPr/>
            <p:nvPr/>
          </p:nvSpPr>
          <p:spPr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2" name="Google Shape;92;p30"/>
            <p:cNvSpPr/>
            <p:nvPr/>
          </p:nvSpPr>
          <p:spPr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" name="Google Shape;93;p30"/>
            <p:cNvSpPr/>
            <p:nvPr/>
          </p:nvSpPr>
          <p:spPr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4" name="Google Shape;94;p30"/>
            <p:cNvSpPr/>
            <p:nvPr/>
          </p:nvSpPr>
          <p:spPr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" name="Google Shape;95;p30"/>
            <p:cNvSpPr/>
            <p:nvPr/>
          </p:nvSpPr>
          <p:spPr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96" name="Google Shape;96;p30"/>
          <p:cNvGrpSpPr/>
          <p:nvPr/>
        </p:nvGrpSpPr>
        <p:grpSpPr>
          <a:xfrm>
            <a:off x="8879615" y="731462"/>
            <a:ext cx="2662371" cy="5395077"/>
            <a:chOff x="6467477" y="549048"/>
            <a:chExt cx="3883024" cy="7868629"/>
          </a:xfrm>
        </p:grpSpPr>
        <p:sp>
          <p:nvSpPr>
            <p:cNvPr id="97" name="Google Shape;97;p30"/>
            <p:cNvSpPr/>
            <p:nvPr/>
          </p:nvSpPr>
          <p:spPr>
            <a:xfrm>
              <a:off x="10301108" y="2201802"/>
              <a:ext cx="49393" cy="554717"/>
            </a:xfrm>
            <a:custGeom>
              <a:avLst/>
              <a:gdLst/>
              <a:ahLst/>
              <a:cxnLst/>
              <a:rect l="l" t="t" r="r" b="b"/>
              <a:pathLst>
                <a:path w="11" h="126" extrusionOk="0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" name="Google Shape;98;p30"/>
            <p:cNvSpPr/>
            <p:nvPr/>
          </p:nvSpPr>
          <p:spPr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" name="Google Shape;99;p30"/>
            <p:cNvSpPr/>
            <p:nvPr/>
          </p:nvSpPr>
          <p:spPr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0" name="Google Shape;100;p30"/>
            <p:cNvSpPr/>
            <p:nvPr/>
          </p:nvSpPr>
          <p:spPr>
            <a:xfrm>
              <a:off x="6486474" y="549048"/>
              <a:ext cx="3829832" cy="7868629"/>
            </a:xfrm>
            <a:custGeom>
              <a:avLst/>
              <a:gdLst/>
              <a:ahLst/>
              <a:cxnLst/>
              <a:rect l="l" t="t" r="r" b="b"/>
              <a:pathLst>
                <a:path w="868" h="1791" extrusionOk="0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1" name="Google Shape;101;p30"/>
            <p:cNvSpPr/>
            <p:nvPr/>
          </p:nvSpPr>
          <p:spPr>
            <a:xfrm>
              <a:off x="6543466" y="602240"/>
              <a:ext cx="3719648" cy="7766044"/>
            </a:xfrm>
            <a:custGeom>
              <a:avLst/>
              <a:gdLst/>
              <a:ahLst/>
              <a:cxnLst/>
              <a:rect l="l" t="t" r="r" b="b"/>
              <a:pathLst>
                <a:path w="843" h="1768" extrusionOk="0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2" name="Google Shape;102;p30"/>
            <p:cNvSpPr/>
            <p:nvPr/>
          </p:nvSpPr>
          <p:spPr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103" name="Google Shape;103;p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30"/>
            <p:cNvSpPr/>
            <p:nvPr/>
          </p:nvSpPr>
          <p:spPr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5" name="Google Shape;105;p30"/>
            <p:cNvSpPr/>
            <p:nvPr/>
          </p:nvSpPr>
          <p:spPr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6" name="Google Shape;106;p30"/>
            <p:cNvSpPr/>
            <p:nvPr/>
          </p:nvSpPr>
          <p:spPr>
            <a:xfrm>
              <a:off x="8089836" y="993582"/>
              <a:ext cx="615509" cy="83588"/>
            </a:xfrm>
            <a:custGeom>
              <a:avLst/>
              <a:gdLst/>
              <a:ahLst/>
              <a:cxnLst/>
              <a:rect l="l" t="t" r="r" b="b"/>
              <a:pathLst>
                <a:path w="139" h="19" extrusionOk="0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7" name="Google Shape;107;p30"/>
            <p:cNvSpPr/>
            <p:nvPr/>
          </p:nvSpPr>
          <p:spPr>
            <a:xfrm>
              <a:off x="6467477" y="1536901"/>
              <a:ext cx="56992" cy="338150"/>
            </a:xfrm>
            <a:custGeom>
              <a:avLst/>
              <a:gdLst/>
              <a:ahLst/>
              <a:cxnLst/>
              <a:rect l="l" t="t" r="r" b="b"/>
              <a:pathLst>
                <a:path w="13" h="77" extrusionOk="0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" name="Google Shape;108;p30"/>
            <p:cNvSpPr/>
            <p:nvPr/>
          </p:nvSpPr>
          <p:spPr>
            <a:xfrm>
              <a:off x="6467477" y="2232197"/>
              <a:ext cx="56992" cy="577514"/>
            </a:xfrm>
            <a:custGeom>
              <a:avLst/>
              <a:gdLst/>
              <a:ahLst/>
              <a:cxnLst/>
              <a:rect l="l" t="t" r="r" b="b"/>
              <a:pathLst>
                <a:path w="13" h="131" extrusionOk="0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" name="Google Shape;109;p30"/>
            <p:cNvSpPr/>
            <p:nvPr/>
          </p:nvSpPr>
          <p:spPr>
            <a:xfrm>
              <a:off x="6467477" y="2950291"/>
              <a:ext cx="56992" cy="569915"/>
            </a:xfrm>
            <a:custGeom>
              <a:avLst/>
              <a:gdLst/>
              <a:ahLst/>
              <a:cxnLst/>
              <a:rect l="l" t="t" r="r" b="b"/>
              <a:pathLst>
                <a:path w="13" h="130" extrusionOk="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" name="Google Shape;110;p30"/>
            <p:cNvSpPr/>
            <p:nvPr/>
          </p:nvSpPr>
          <p:spPr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" name="Google Shape;111;p30"/>
            <p:cNvSpPr/>
            <p:nvPr/>
          </p:nvSpPr>
          <p:spPr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" name="Google Shape;112;p30"/>
            <p:cNvSpPr/>
            <p:nvPr/>
          </p:nvSpPr>
          <p:spPr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" name="Google Shape;113;p30"/>
            <p:cNvSpPr/>
            <p:nvPr/>
          </p:nvSpPr>
          <p:spPr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" name="Google Shape;114;p30"/>
            <p:cNvSpPr/>
            <p:nvPr/>
          </p:nvSpPr>
          <p:spPr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15" name="Google Shape;115;p30"/>
          <p:cNvSpPr>
            <a:spLocks noGrp="1"/>
          </p:cNvSpPr>
          <p:nvPr>
            <p:ph type="pic" idx="3"/>
          </p:nvPr>
        </p:nvSpPr>
        <p:spPr>
          <a:xfrm>
            <a:off x="4913304" y="1385332"/>
            <a:ext cx="2331529" cy="4056078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30"/>
          <p:cNvSpPr>
            <a:spLocks noGrp="1"/>
          </p:cNvSpPr>
          <p:nvPr>
            <p:ph type="pic" idx="4"/>
          </p:nvPr>
        </p:nvSpPr>
        <p:spPr>
          <a:xfrm>
            <a:off x="9041128" y="1385332"/>
            <a:ext cx="2331529" cy="40560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- Fullscreen">
  <p:cSld name="Laptop - Fullscreen">
    <p:bg>
      <p:bgPr>
        <a:solidFill>
          <a:srgbClr val="F7F7F7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/>
          <p:nvPr/>
        </p:nvSpPr>
        <p:spPr>
          <a:xfrm>
            <a:off x="1051444" y="545122"/>
            <a:ext cx="10091632" cy="6312878"/>
          </a:xfrm>
          <a:custGeom>
            <a:avLst/>
            <a:gdLst/>
            <a:ahLst/>
            <a:cxnLst/>
            <a:rect l="l" t="t" r="r" b="b"/>
            <a:pathLst>
              <a:path w="10091632" h="6312878" extrusionOk="0">
                <a:moveTo>
                  <a:pt x="348984" y="0"/>
                </a:moveTo>
                <a:cubicBezTo>
                  <a:pt x="9742648" y="0"/>
                  <a:pt x="9742648" y="0"/>
                  <a:pt x="9742648" y="0"/>
                </a:cubicBezTo>
                <a:cubicBezTo>
                  <a:pt x="9933811" y="0"/>
                  <a:pt x="10091632" y="157720"/>
                  <a:pt x="10091632" y="348762"/>
                </a:cubicBezTo>
                <a:lnTo>
                  <a:pt x="10091632" y="6312878"/>
                </a:lnTo>
                <a:lnTo>
                  <a:pt x="0" y="6312878"/>
                </a:lnTo>
                <a:lnTo>
                  <a:pt x="0" y="6096526"/>
                </a:lnTo>
                <a:cubicBezTo>
                  <a:pt x="0" y="348762"/>
                  <a:pt x="0" y="348762"/>
                  <a:pt x="0" y="348762"/>
                </a:cubicBezTo>
                <a:cubicBezTo>
                  <a:pt x="0" y="157720"/>
                  <a:pt x="157821" y="0"/>
                  <a:pt x="348984" y="0"/>
                </a:cubicBezTo>
                <a:close/>
              </a:path>
            </a:pathLst>
          </a:custGeom>
          <a:solidFill>
            <a:srgbClr val="33353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9" name="Google Shape;119;p31"/>
          <p:cNvSpPr/>
          <p:nvPr/>
        </p:nvSpPr>
        <p:spPr>
          <a:xfrm>
            <a:off x="1060009" y="553688"/>
            <a:ext cx="10074498" cy="6304312"/>
          </a:xfrm>
          <a:custGeom>
            <a:avLst/>
            <a:gdLst/>
            <a:ahLst/>
            <a:cxnLst/>
            <a:rect l="l" t="t" r="r" b="b"/>
            <a:pathLst>
              <a:path w="10074498" h="6304312" extrusionOk="0">
                <a:moveTo>
                  <a:pt x="340040" y="0"/>
                </a:moveTo>
                <a:cubicBezTo>
                  <a:pt x="9732236" y="0"/>
                  <a:pt x="9732236" y="0"/>
                  <a:pt x="9732236" y="0"/>
                </a:cubicBezTo>
                <a:cubicBezTo>
                  <a:pt x="9921147" y="0"/>
                  <a:pt x="10074498" y="153180"/>
                  <a:pt x="10074498" y="341881"/>
                </a:cubicBezTo>
                <a:cubicBezTo>
                  <a:pt x="10074498" y="4093270"/>
                  <a:pt x="10074498" y="5617272"/>
                  <a:pt x="10074498" y="6236397"/>
                </a:cubicBezTo>
                <a:lnTo>
                  <a:pt x="10074498" y="6304312"/>
                </a:lnTo>
                <a:lnTo>
                  <a:pt x="0" y="6304312"/>
                </a:lnTo>
                <a:lnTo>
                  <a:pt x="0" y="6086003"/>
                </a:lnTo>
                <a:cubicBezTo>
                  <a:pt x="0" y="341881"/>
                  <a:pt x="0" y="341881"/>
                  <a:pt x="0" y="341881"/>
                </a:cubicBezTo>
                <a:cubicBezTo>
                  <a:pt x="0" y="153180"/>
                  <a:pt x="153351" y="0"/>
                  <a:pt x="340040" y="0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0" name="Google Shape;120;p31"/>
          <p:cNvSpPr/>
          <p:nvPr/>
        </p:nvSpPr>
        <p:spPr>
          <a:xfrm>
            <a:off x="6060137" y="770713"/>
            <a:ext cx="79956" cy="79956"/>
          </a:xfrm>
          <a:prstGeom prst="ellipse">
            <a:avLst/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1" name="Google Shape;121;p31"/>
          <p:cNvSpPr/>
          <p:nvPr/>
        </p:nvSpPr>
        <p:spPr>
          <a:xfrm>
            <a:off x="6080125" y="790703"/>
            <a:ext cx="39978" cy="39978"/>
          </a:xfrm>
          <a:prstGeom prst="ellipse">
            <a:avLst/>
          </a:prstGeom>
          <a:solidFill>
            <a:srgbClr val="0001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2" name="Google Shape;122;p31"/>
          <p:cNvSpPr/>
          <p:nvPr/>
        </p:nvSpPr>
        <p:spPr>
          <a:xfrm>
            <a:off x="6091547" y="793557"/>
            <a:ext cx="14279" cy="11422"/>
          </a:xfrm>
          <a:prstGeom prst="ellipse">
            <a:avLst/>
          </a:prstGeom>
          <a:solidFill>
            <a:srgbClr val="272A2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3" name="Google Shape;123;p31"/>
          <p:cNvSpPr/>
          <p:nvPr/>
        </p:nvSpPr>
        <p:spPr>
          <a:xfrm>
            <a:off x="6091547" y="813547"/>
            <a:ext cx="14279" cy="14279"/>
          </a:xfrm>
          <a:prstGeom prst="ellipse">
            <a:avLst/>
          </a:prstGeom>
          <a:solidFill>
            <a:srgbClr val="272A2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4" name="Google Shape;124;p31"/>
          <p:cNvSpPr/>
          <p:nvPr/>
        </p:nvSpPr>
        <p:spPr>
          <a:xfrm>
            <a:off x="1416958" y="1030572"/>
            <a:ext cx="9357748" cy="5842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5" name="Google Shape;125;p31"/>
          <p:cNvSpPr>
            <a:spLocks noGrp="1"/>
          </p:cNvSpPr>
          <p:nvPr>
            <p:ph type="pic" idx="2"/>
          </p:nvPr>
        </p:nvSpPr>
        <p:spPr>
          <a:xfrm>
            <a:off x="1408389" y="1030572"/>
            <a:ext cx="9366317" cy="582742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and text">
  <p:cSld name="Laptop and text">
    <p:bg>
      <p:bgPr>
        <a:solidFill>
          <a:srgbClr val="F7F7F7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32"/>
          <p:cNvGrpSpPr/>
          <p:nvPr/>
        </p:nvGrpSpPr>
        <p:grpSpPr>
          <a:xfrm>
            <a:off x="4084563" y="1277256"/>
            <a:ext cx="7831782" cy="4652735"/>
            <a:chOff x="4527554" y="1398588"/>
            <a:chExt cx="7137394" cy="4240211"/>
          </a:xfrm>
        </p:grpSpPr>
        <p:grpSp>
          <p:nvGrpSpPr>
            <p:cNvPr id="128" name="Google Shape;128;p32"/>
            <p:cNvGrpSpPr/>
            <p:nvPr/>
          </p:nvGrpSpPr>
          <p:grpSpPr>
            <a:xfrm>
              <a:off x="4527554" y="1398588"/>
              <a:ext cx="7137394" cy="4240211"/>
              <a:chOff x="4527471" y="1398593"/>
              <a:chExt cx="7137264" cy="4240229"/>
            </a:xfrm>
          </p:grpSpPr>
          <p:sp>
            <p:nvSpPr>
              <p:cNvPr id="129" name="Google Shape;129;p32"/>
              <p:cNvSpPr/>
              <p:nvPr/>
            </p:nvSpPr>
            <p:spPr>
              <a:xfrm>
                <a:off x="4640179" y="1398593"/>
                <a:ext cx="6913436" cy="39814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0" name="Google Shape;130;p32"/>
              <p:cNvSpPr/>
              <p:nvPr/>
            </p:nvSpPr>
            <p:spPr>
              <a:xfrm>
                <a:off x="5281517" y="1400181"/>
                <a:ext cx="5648222" cy="3940191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3192" extrusionOk="0">
                    <a:moveTo>
                      <a:pt x="4398" y="3192"/>
                    </a:moveTo>
                    <a:cubicBezTo>
                      <a:pt x="172" y="3192"/>
                      <a:pt x="172" y="3192"/>
                      <a:pt x="172" y="3192"/>
                    </a:cubicBezTo>
                    <a:cubicBezTo>
                      <a:pt x="77" y="3192"/>
                      <a:pt x="0" y="3115"/>
                      <a:pt x="0" y="3019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78"/>
                      <a:pt x="77" y="0"/>
                      <a:pt x="172" y="0"/>
                    </a:cubicBezTo>
                    <a:cubicBezTo>
                      <a:pt x="4398" y="0"/>
                      <a:pt x="4398" y="0"/>
                      <a:pt x="4398" y="0"/>
                    </a:cubicBezTo>
                    <a:cubicBezTo>
                      <a:pt x="4493" y="0"/>
                      <a:pt x="4571" y="78"/>
                      <a:pt x="4571" y="173"/>
                    </a:cubicBezTo>
                    <a:cubicBezTo>
                      <a:pt x="4571" y="3019"/>
                      <a:pt x="4571" y="3019"/>
                      <a:pt x="4571" y="3019"/>
                    </a:cubicBezTo>
                    <a:cubicBezTo>
                      <a:pt x="4571" y="3115"/>
                      <a:pt x="4493" y="3192"/>
                      <a:pt x="4398" y="3192"/>
                    </a:cubicBezTo>
                    <a:close/>
                  </a:path>
                </a:pathLst>
              </a:custGeom>
              <a:solidFill>
                <a:srgbClr val="DAC1A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1" name="Google Shape;131;p32"/>
              <p:cNvSpPr/>
              <p:nvPr/>
            </p:nvSpPr>
            <p:spPr>
              <a:xfrm>
                <a:off x="5300567" y="1419231"/>
                <a:ext cx="5610123" cy="3903680"/>
              </a:xfrm>
              <a:custGeom>
                <a:avLst/>
                <a:gdLst/>
                <a:ahLst/>
                <a:cxnLst/>
                <a:rect l="l" t="t" r="r" b="b"/>
                <a:pathLst>
                  <a:path w="4540" h="3161" extrusionOk="0">
                    <a:moveTo>
                      <a:pt x="4540" y="3003"/>
                    </a:moveTo>
                    <a:cubicBezTo>
                      <a:pt x="4540" y="3090"/>
                      <a:pt x="4469" y="3161"/>
                      <a:pt x="4383" y="3161"/>
                    </a:cubicBezTo>
                    <a:cubicBezTo>
                      <a:pt x="157" y="3161"/>
                      <a:pt x="157" y="3161"/>
                      <a:pt x="157" y="3161"/>
                    </a:cubicBezTo>
                    <a:cubicBezTo>
                      <a:pt x="71" y="3161"/>
                      <a:pt x="0" y="3090"/>
                      <a:pt x="0" y="3003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71"/>
                      <a:pt x="71" y="0"/>
                      <a:pt x="157" y="0"/>
                    </a:cubicBezTo>
                    <a:cubicBezTo>
                      <a:pt x="4383" y="0"/>
                      <a:pt x="4383" y="0"/>
                      <a:pt x="4383" y="0"/>
                    </a:cubicBezTo>
                    <a:cubicBezTo>
                      <a:pt x="4469" y="0"/>
                      <a:pt x="4540" y="71"/>
                      <a:pt x="4540" y="157"/>
                    </a:cubicBezTo>
                    <a:lnTo>
                      <a:pt x="4540" y="3003"/>
                    </a:lnTo>
                    <a:close/>
                  </a:path>
                </a:pathLst>
              </a:custGeom>
              <a:solidFill>
                <a:srgbClr val="33353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2" name="Google Shape;132;p32"/>
              <p:cNvSpPr/>
              <p:nvPr/>
            </p:nvSpPr>
            <p:spPr>
              <a:xfrm>
                <a:off x="5305329" y="1423994"/>
                <a:ext cx="5600597" cy="3892566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3154" extrusionOk="0">
                    <a:moveTo>
                      <a:pt x="4379" y="3154"/>
                    </a:moveTo>
                    <a:cubicBezTo>
                      <a:pt x="153" y="3154"/>
                      <a:pt x="153" y="3154"/>
                      <a:pt x="153" y="3154"/>
                    </a:cubicBezTo>
                    <a:cubicBezTo>
                      <a:pt x="69" y="3154"/>
                      <a:pt x="0" y="3085"/>
                      <a:pt x="0" y="3000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69"/>
                      <a:pt x="69" y="0"/>
                      <a:pt x="153" y="0"/>
                    </a:cubicBezTo>
                    <a:cubicBezTo>
                      <a:pt x="4379" y="0"/>
                      <a:pt x="4379" y="0"/>
                      <a:pt x="4379" y="0"/>
                    </a:cubicBezTo>
                    <a:cubicBezTo>
                      <a:pt x="4464" y="0"/>
                      <a:pt x="4533" y="69"/>
                      <a:pt x="4533" y="154"/>
                    </a:cubicBezTo>
                    <a:cubicBezTo>
                      <a:pt x="4533" y="3000"/>
                      <a:pt x="4533" y="3000"/>
                      <a:pt x="4533" y="3000"/>
                    </a:cubicBezTo>
                    <a:cubicBezTo>
                      <a:pt x="4533" y="3085"/>
                      <a:pt x="4464" y="3154"/>
                      <a:pt x="4379" y="3154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3" name="Google Shape;133;p32"/>
              <p:cNvSpPr/>
              <p:nvPr/>
            </p:nvSpPr>
            <p:spPr>
              <a:xfrm>
                <a:off x="5305329" y="5089547"/>
                <a:ext cx="5600597" cy="227014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84" extrusionOk="0">
                    <a:moveTo>
                      <a:pt x="0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115"/>
                      <a:pt x="69" y="184"/>
                      <a:pt x="153" y="184"/>
                    </a:cubicBezTo>
                    <a:cubicBezTo>
                      <a:pt x="4379" y="184"/>
                      <a:pt x="4379" y="184"/>
                      <a:pt x="4379" y="184"/>
                    </a:cubicBezTo>
                    <a:cubicBezTo>
                      <a:pt x="4464" y="184"/>
                      <a:pt x="4533" y="115"/>
                      <a:pt x="4533" y="30"/>
                    </a:cubicBezTo>
                    <a:cubicBezTo>
                      <a:pt x="4533" y="0"/>
                      <a:pt x="4533" y="0"/>
                      <a:pt x="453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pic>
            <p:nvPicPr>
              <p:cNvPr id="134" name="Google Shape;134;p32"/>
              <p:cNvPicPr preferRelativeResize="0"/>
              <p:nvPr/>
            </p:nvPicPr>
            <p:blipFill rotWithShape="1">
              <a:blip r:embed="rId2">
                <a:alphaModFix/>
              </a:blip>
              <a:srcRect l="-1607" r="-1630" b="-250766"/>
              <a:stretch/>
            </p:blipFill>
            <p:spPr>
              <a:xfrm>
                <a:off x="4527471" y="5276873"/>
                <a:ext cx="7137264" cy="361949"/>
              </a:xfrm>
              <a:custGeom>
                <a:avLst/>
                <a:gdLst/>
                <a:ahLst/>
                <a:cxnLst/>
                <a:rect l="l" t="t" r="r" b="b"/>
                <a:pathLst>
                  <a:path w="7137394" h="361948" extrusionOk="0">
                    <a:moveTo>
                      <a:pt x="111121" y="16107"/>
                    </a:moveTo>
                    <a:lnTo>
                      <a:pt x="111121" y="103188"/>
                    </a:lnTo>
                    <a:lnTo>
                      <a:pt x="732671" y="103188"/>
                    </a:lnTo>
                    <a:lnTo>
                      <a:pt x="735009" y="357186"/>
                    </a:lnTo>
                    <a:lnTo>
                      <a:pt x="0" y="357186"/>
                    </a:lnTo>
                    <a:close/>
                    <a:moveTo>
                      <a:pt x="7024684" y="15992"/>
                    </a:moveTo>
                    <a:lnTo>
                      <a:pt x="7137394" y="361948"/>
                    </a:lnTo>
                    <a:lnTo>
                      <a:pt x="6402385" y="361948"/>
                    </a:lnTo>
                    <a:lnTo>
                      <a:pt x="6402385" y="103188"/>
                    </a:lnTo>
                    <a:lnTo>
                      <a:pt x="7024684" y="103188"/>
                    </a:lnTo>
                    <a:close/>
                    <a:moveTo>
                      <a:pt x="111121" y="0"/>
                    </a:moveTo>
                    <a:lnTo>
                      <a:pt x="7024684" y="0"/>
                    </a:lnTo>
                    <a:lnTo>
                      <a:pt x="7024684" y="15992"/>
                    </a:lnTo>
                    <a:lnTo>
                      <a:pt x="7023094" y="11111"/>
                    </a:lnTo>
                    <a:cubicBezTo>
                      <a:pt x="6653208" y="88369"/>
                      <a:pt x="6607171" y="67203"/>
                      <a:pt x="6402385" y="93661"/>
                    </a:cubicBezTo>
                    <a:lnTo>
                      <a:pt x="6402385" y="103188"/>
                    </a:lnTo>
                    <a:lnTo>
                      <a:pt x="732671" y="103188"/>
                    </a:lnTo>
                    <a:lnTo>
                      <a:pt x="732627" y="98424"/>
                    </a:lnTo>
                    <a:cubicBezTo>
                      <a:pt x="527841" y="71966"/>
                      <a:pt x="484186" y="83607"/>
                      <a:pt x="114300" y="6349"/>
                    </a:cubicBezTo>
                    <a:lnTo>
                      <a:pt x="111121" y="16107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135" name="Google Shape;135;p3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38591" y="5238773"/>
                <a:ext cx="6913437" cy="4921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6" name="Google Shape;136;p32"/>
              <p:cNvSpPr/>
              <p:nvPr/>
            </p:nvSpPr>
            <p:spPr>
              <a:xfrm>
                <a:off x="5284693" y="5338785"/>
                <a:ext cx="57149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7" name="Google Shape;137;p32"/>
              <p:cNvSpPr/>
              <p:nvPr/>
            </p:nvSpPr>
            <p:spPr>
              <a:xfrm>
                <a:off x="5298979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8" name="Google Shape;138;p32"/>
              <p:cNvSpPr/>
              <p:nvPr/>
            </p:nvSpPr>
            <p:spPr>
              <a:xfrm>
                <a:off x="7224582" y="5338785"/>
                <a:ext cx="58737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9" name="Google Shape;139;p32"/>
              <p:cNvSpPr/>
              <p:nvPr/>
            </p:nvSpPr>
            <p:spPr>
              <a:xfrm>
                <a:off x="7238869" y="5341960"/>
                <a:ext cx="30162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40" name="Google Shape;140;p32"/>
              <p:cNvSpPr/>
              <p:nvPr/>
            </p:nvSpPr>
            <p:spPr>
              <a:xfrm>
                <a:off x="8920001" y="5338785"/>
                <a:ext cx="60324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41" name="Google Shape;141;p32"/>
              <p:cNvSpPr/>
              <p:nvPr/>
            </p:nvSpPr>
            <p:spPr>
              <a:xfrm>
                <a:off x="8935876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42" name="Google Shape;142;p32"/>
              <p:cNvSpPr/>
              <p:nvPr/>
            </p:nvSpPr>
            <p:spPr>
              <a:xfrm>
                <a:off x="10850366" y="5338785"/>
                <a:ext cx="58737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43" name="Google Shape;143;p32"/>
              <p:cNvSpPr/>
              <p:nvPr/>
            </p:nvSpPr>
            <p:spPr>
              <a:xfrm>
                <a:off x="10864653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44" name="Google Shape;144;p32"/>
              <p:cNvSpPr/>
              <p:nvPr/>
            </p:nvSpPr>
            <p:spPr>
              <a:xfrm>
                <a:off x="4716378" y="5299098"/>
                <a:ext cx="676104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" extrusionOk="0">
                    <a:moveTo>
                      <a:pt x="5467" y="1"/>
                    </a:moveTo>
                    <a:cubicBezTo>
                      <a:pt x="5469" y="1"/>
                      <a:pt x="5471" y="0"/>
                      <a:pt x="547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1"/>
                      <a:pt x="5" y="1"/>
                    </a:cubicBezTo>
                    <a:lnTo>
                      <a:pt x="5467" y="1"/>
                    </a:lnTo>
                    <a:close/>
                  </a:path>
                </a:pathLst>
              </a:custGeom>
              <a:solidFill>
                <a:srgbClr val="9A87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pic>
            <p:nvPicPr>
              <p:cNvPr id="145" name="Google Shape;145;p3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430953" y="5240359"/>
                <a:ext cx="1331888" cy="6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6" name="Google Shape;146;p32"/>
              <p:cNvSpPr/>
              <p:nvPr/>
            </p:nvSpPr>
            <p:spPr>
              <a:xfrm>
                <a:off x="8085011" y="1544645"/>
                <a:ext cx="44449" cy="44450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47" name="Google Shape;147;p32"/>
              <p:cNvSpPr/>
              <p:nvPr/>
            </p:nvSpPr>
            <p:spPr>
              <a:xfrm>
                <a:off x="8096077" y="1555741"/>
                <a:ext cx="22224" cy="22225"/>
              </a:xfrm>
              <a:prstGeom prst="ellipse">
                <a:avLst/>
              </a:prstGeom>
              <a:solidFill>
                <a:srgbClr val="0001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48" name="Google Shape;148;p32"/>
              <p:cNvSpPr/>
              <p:nvPr/>
            </p:nvSpPr>
            <p:spPr>
              <a:xfrm>
                <a:off x="8102496" y="1557318"/>
                <a:ext cx="7938" cy="6350"/>
              </a:xfrm>
              <a:prstGeom prst="ellipse">
                <a:avLst/>
              </a:prstGeom>
              <a:solidFill>
                <a:srgbClr val="272A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49" name="Google Shape;149;p32"/>
              <p:cNvSpPr/>
              <p:nvPr/>
            </p:nvSpPr>
            <p:spPr>
              <a:xfrm>
                <a:off x="8102601" y="1568451"/>
                <a:ext cx="7938" cy="7938"/>
              </a:xfrm>
              <a:prstGeom prst="ellipse">
                <a:avLst/>
              </a:prstGeom>
              <a:solidFill>
                <a:srgbClr val="272A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50" name="Google Shape;150;p32"/>
            <p:cNvSpPr/>
            <p:nvPr/>
          </p:nvSpPr>
          <p:spPr>
            <a:xfrm>
              <a:off x="5503864" y="1689101"/>
              <a:ext cx="5202238" cy="32480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1" name="Google Shape;151;p32"/>
          <p:cNvSpPr>
            <a:spLocks noGrp="1"/>
          </p:cNvSpPr>
          <p:nvPr>
            <p:ph type="pic" idx="2"/>
          </p:nvPr>
        </p:nvSpPr>
        <p:spPr>
          <a:xfrm>
            <a:off x="5150629" y="1596033"/>
            <a:ext cx="5713584" cy="356402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- Vertical">
  <p:cSld name="Tablet - Vertical">
    <p:bg>
      <p:bgPr>
        <a:solidFill>
          <a:srgbClr val="F7F7F7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33"/>
          <p:cNvGrpSpPr/>
          <p:nvPr/>
        </p:nvGrpSpPr>
        <p:grpSpPr>
          <a:xfrm>
            <a:off x="6543324" y="587692"/>
            <a:ext cx="3849726" cy="5682616"/>
            <a:chOff x="1063625" y="116201"/>
            <a:chExt cx="2790825" cy="4119563"/>
          </a:xfrm>
        </p:grpSpPr>
        <p:sp>
          <p:nvSpPr>
            <p:cNvPr id="154" name="Google Shape;154;p33"/>
            <p:cNvSpPr/>
            <p:nvPr/>
          </p:nvSpPr>
          <p:spPr>
            <a:xfrm>
              <a:off x="1063625" y="116201"/>
              <a:ext cx="2790825" cy="4119563"/>
            </a:xfrm>
            <a:custGeom>
              <a:avLst/>
              <a:gdLst/>
              <a:ahLst/>
              <a:cxnLst/>
              <a:rect l="l" t="t" r="r" b="b"/>
              <a:pathLst>
                <a:path w="175" h="260" extrusionOk="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Google Shape;155;p33"/>
            <p:cNvSpPr/>
            <p:nvPr/>
          </p:nvSpPr>
          <p:spPr>
            <a:xfrm>
              <a:off x="1063625" y="116201"/>
              <a:ext cx="2790825" cy="4119563"/>
            </a:xfrm>
            <a:custGeom>
              <a:avLst/>
              <a:gdLst/>
              <a:ahLst/>
              <a:cxnLst/>
              <a:rect l="l" t="t" r="r" b="b"/>
              <a:pathLst>
                <a:path w="175" h="260" extrusionOk="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noFill/>
            <a:ln w="38100" cap="flat" cmpd="sng">
              <a:solidFill>
                <a:srgbClr val="F9E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1208088" y="527364"/>
              <a:ext cx="2519363" cy="33115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2435225" y="306701"/>
              <a:ext cx="47625" cy="46038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2355850" y="3934139"/>
              <a:ext cx="206375" cy="206375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9E5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9" name="Google Shape;159;p33"/>
          <p:cNvSpPr>
            <a:spLocks noGrp="1"/>
          </p:cNvSpPr>
          <p:nvPr>
            <p:ph type="pic" idx="2"/>
          </p:nvPr>
        </p:nvSpPr>
        <p:spPr>
          <a:xfrm>
            <a:off x="6742599" y="1154858"/>
            <a:ext cx="3475265" cy="456799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9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14.png"/><Relationship Id="rId21" Type="http://schemas.openxmlformats.org/officeDocument/2006/relationships/image" Target="../media/image52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sv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19" Type="http://schemas.openxmlformats.org/officeDocument/2006/relationships/image" Target="../media/image50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14.png"/><Relationship Id="rId7" Type="http://schemas.openxmlformats.org/officeDocument/2006/relationships/image" Target="../media/image56.jp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5" Type="http://schemas.openxmlformats.org/officeDocument/2006/relationships/image" Target="../media/image54.jpg"/><Relationship Id="rId10" Type="http://schemas.openxmlformats.org/officeDocument/2006/relationships/image" Target="../media/image58.jpeg"/><Relationship Id="rId4" Type="http://schemas.openxmlformats.org/officeDocument/2006/relationships/image" Target="../media/image53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7F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1"/>
          <p:cNvPicPr preferRelativeResize="0"/>
          <p:nvPr/>
        </p:nvPicPr>
        <p:blipFill>
          <a:blip r:embed="rId3"/>
          <a:srcRect/>
          <a:stretch/>
        </p:blipFill>
        <p:spPr>
          <a:xfrm>
            <a:off x="357687" y="2379785"/>
            <a:ext cx="6024978" cy="209843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"/>
          <p:cNvSpPr txBox="1"/>
          <p:nvPr/>
        </p:nvSpPr>
        <p:spPr>
          <a:xfrm>
            <a:off x="9432545" y="6245626"/>
            <a:ext cx="963753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En del av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53" name="Google Shape;453;p1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6298" y="6245626"/>
            <a:ext cx="1490758" cy="44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 descr="Last ned Trimpoeng | Trimpoeng">
            <a:extLst>
              <a:ext uri="{FF2B5EF4-FFF2-40B4-BE49-F238E27FC236}">
                <a16:creationId xmlns:a16="http://schemas.microsoft.com/office/drawing/2014/main" id="{16AD2574-888B-4CB4-3F06-A91A51DF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3" y="6184958"/>
            <a:ext cx="1515703" cy="50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yll på kontantkort | Telia">
            <a:extLst>
              <a:ext uri="{FF2B5EF4-FFF2-40B4-BE49-F238E27FC236}">
                <a16:creationId xmlns:a16="http://schemas.microsoft.com/office/drawing/2014/main" id="{9860EDF3-A22F-D2DA-650D-3C522321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02" y="6081946"/>
            <a:ext cx="1848333" cy="71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375530D-5C1D-9312-1D45-3B14F664C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807" y="1790567"/>
            <a:ext cx="4806605" cy="311867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5621F99-F3C6-C825-537C-41614BEF82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263846" y="3041004"/>
            <a:ext cx="3355882" cy="3816996"/>
          </a:xfrm>
          <a:prstGeom prst="rect">
            <a:avLst/>
          </a:prstGeom>
        </p:spPr>
      </p:pic>
      <p:pic>
        <p:nvPicPr>
          <p:cNvPr id="7" name="Bilde 6" descr="Et bilde som inneholder sort, mørk, nøkkel&#10;&#10;Automatisk generert beskrivelse">
            <a:extLst>
              <a:ext uri="{FF2B5EF4-FFF2-40B4-BE49-F238E27FC236}">
                <a16:creationId xmlns:a16="http://schemas.microsoft.com/office/drawing/2014/main" id="{387A5D1F-BAA6-E013-166F-95998CC9D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9734">
            <a:off x="8861283" y="4856287"/>
            <a:ext cx="967631" cy="1291741"/>
          </a:xfrm>
          <a:prstGeom prst="rect">
            <a:avLst/>
          </a:prstGeom>
        </p:spPr>
      </p:pic>
      <p:pic>
        <p:nvPicPr>
          <p:cNvPr id="4" name="Google Shape;451;p1">
            <a:extLst>
              <a:ext uri="{FF2B5EF4-FFF2-40B4-BE49-F238E27FC236}">
                <a16:creationId xmlns:a16="http://schemas.microsoft.com/office/drawing/2014/main" id="{8F52A74B-3EAE-A208-5676-C3E5A80C1030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348063" y="2525005"/>
            <a:ext cx="5834563" cy="13443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52;p1">
            <a:extLst>
              <a:ext uri="{FF2B5EF4-FFF2-40B4-BE49-F238E27FC236}">
                <a16:creationId xmlns:a16="http://schemas.microsoft.com/office/drawing/2014/main" id="{2EFAE191-A77C-C4F6-ADA8-DD018C0C6C06}"/>
              </a:ext>
            </a:extLst>
          </p:cNvPr>
          <p:cNvSpPr txBox="1"/>
          <p:nvPr/>
        </p:nvSpPr>
        <p:spPr>
          <a:xfrm>
            <a:off x="2719868" y="4604567"/>
            <a:ext cx="240907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dirty="0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Powered by (SETT INN LOGO)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82AA774F-4290-004D-B75B-7DAE86B68EA6}"/>
              </a:ext>
            </a:extLst>
          </p:cNvPr>
          <p:cNvSpPr/>
          <p:nvPr/>
        </p:nvSpPr>
        <p:spPr>
          <a:xfrm>
            <a:off x="11351378" y="361188"/>
            <a:ext cx="520700" cy="512511"/>
          </a:xfrm>
          <a:prstGeom prst="roundRect">
            <a:avLst/>
          </a:prstGeom>
          <a:solidFill>
            <a:srgbClr val="00B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6" name="Picture 2" descr="https://lh7-us.googleusercontent.com/WOEsWNkMu5n6zv7LsBXp_LRWhk-S2Ym75rElx1BgP6ejHe-e118PvkSxDPeANZSjonUe0jCLNTXmlsUXng4_1YOADogpuG03Lhga6d9ixHKUlTR22qYKon-soLHaP9g1d27RxHaQlmdwfbDp24u-XKsnYQ=s2048">
            <a:extLst>
              <a:ext uri="{FF2B5EF4-FFF2-40B4-BE49-F238E27FC236}">
                <a16:creationId xmlns:a16="http://schemas.microsoft.com/office/drawing/2014/main" id="{1ADB3A2E-C6B0-EB45-81DA-7D42752D2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9" b="18188"/>
          <a:stretch/>
        </p:blipFill>
        <p:spPr bwMode="auto">
          <a:xfrm>
            <a:off x="7539578" y="1147011"/>
            <a:ext cx="4652348" cy="56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6" name="Google Shape;496;p4" descr="Puzzle piece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7237" y="1799880"/>
            <a:ext cx="538122" cy="5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"/>
          <p:cNvSpPr txBox="1"/>
          <p:nvPr/>
        </p:nvSpPr>
        <p:spPr>
          <a:xfrm>
            <a:off x="6494629" y="1799880"/>
            <a:ext cx="42938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Smart og brukervennlig </a:t>
            </a: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ladeløsning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. Vi tar oss av alt av </a:t>
            </a: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betaling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, drift, administrasjon og support</a:t>
            </a: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" name="Google Shape;504;p4"/>
          <p:cNvSpPr txBox="1"/>
          <p:nvPr/>
        </p:nvSpPr>
        <p:spPr>
          <a:xfrm>
            <a:off x="6488443" y="5341110"/>
            <a:ext cx="423716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 panose="020B0502050000020003" pitchFamily="34" charset="0"/>
                <a:ea typeface="Quattrocento Sans"/>
                <a:cs typeface="Quattrocento Sans"/>
                <a:sym typeface="Quattrocento Sans"/>
              </a:rPr>
              <a:t>Vi drifter </a:t>
            </a: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 panose="020B0502050000020003" pitchFamily="34" charset="0"/>
                <a:ea typeface="Quattrocento Sans"/>
                <a:cs typeface="Quattrocento Sans"/>
                <a:sym typeface="Quattrocento Sans"/>
              </a:rPr>
              <a:t>ladeanlegg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 panose="020B0502050000020003" pitchFamily="34" charset="0"/>
                <a:ea typeface="Quattrocento Sans"/>
                <a:cs typeface="Quattrocento Sans"/>
                <a:sym typeface="Quattrocento Sans"/>
              </a:rPr>
              <a:t> over hele Norge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72A29"/>
              </a:solidFill>
              <a:effectLst/>
              <a:uLnTx/>
              <a:uFillTx/>
              <a:latin typeface="Quattrocento Sans" panose="020B0502050000020003" pitchFamily="34" charset="0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05" name="Google Shape;505;p4" descr="Hill scene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2140" y="5193755"/>
            <a:ext cx="504780" cy="5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"/>
          <p:cNvSpPr txBox="1"/>
          <p:nvPr/>
        </p:nvSpPr>
        <p:spPr>
          <a:xfrm>
            <a:off x="6494629" y="3062594"/>
            <a:ext cx="46908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Trygg </a:t>
            </a:r>
            <a:r>
              <a:rPr lang="nb-NO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og kompetent 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partner lokalisert i </a:t>
            </a: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Kristiansand, Stavanger og Trondheim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272A29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2F93D97-2234-3447-7EF5-33E15425E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371" y="376489"/>
            <a:ext cx="3028073" cy="71517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29B6F67-6C62-41D9-733A-3AAF9507EC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3" y="-2891"/>
            <a:ext cx="5142933" cy="6857244"/>
          </a:xfrm>
          <a:prstGeom prst="rect">
            <a:avLst/>
          </a:prstGeom>
        </p:spPr>
      </p:pic>
      <p:sp>
        <p:nvSpPr>
          <p:cNvPr id="2" name="Google Shape;569;p8">
            <a:extLst>
              <a:ext uri="{FF2B5EF4-FFF2-40B4-BE49-F238E27FC236}">
                <a16:creationId xmlns:a16="http://schemas.microsoft.com/office/drawing/2014/main" id="{49298477-58F7-D610-54F5-10FE9EC9908E}"/>
              </a:ext>
            </a:extLst>
          </p:cNvPr>
          <p:cNvSpPr/>
          <p:nvPr/>
        </p:nvSpPr>
        <p:spPr>
          <a:xfrm>
            <a:off x="-75" y="6757692"/>
            <a:ext cx="12192000" cy="181188"/>
          </a:xfrm>
          <a:prstGeom prst="rect">
            <a:avLst/>
          </a:prstGeom>
          <a:solidFill>
            <a:srgbClr val="00B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39;p12">
            <a:extLst>
              <a:ext uri="{FF2B5EF4-FFF2-40B4-BE49-F238E27FC236}">
                <a16:creationId xmlns:a16="http://schemas.microsoft.com/office/drawing/2014/main" id="{ED53A760-C412-2108-7A75-3203BE0A137B}"/>
              </a:ext>
            </a:extLst>
          </p:cNvPr>
          <p:cNvSpPr/>
          <p:nvPr/>
        </p:nvSpPr>
        <p:spPr>
          <a:xfrm>
            <a:off x="11358778" y="368299"/>
            <a:ext cx="513300" cy="480000"/>
          </a:xfrm>
          <a:prstGeom prst="rect">
            <a:avLst/>
          </a:prstGeom>
          <a:solidFill>
            <a:srgbClr val="00B37F"/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640;p12">
            <a:extLst>
              <a:ext uri="{FF2B5EF4-FFF2-40B4-BE49-F238E27FC236}">
                <a16:creationId xmlns:a16="http://schemas.microsoft.com/office/drawing/2014/main" id="{4BFD8AE9-B384-7593-36DA-DA40CB0DAB7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48454" y="423648"/>
            <a:ext cx="333947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k 9" descr="Håndtrykk med heldekkende fyll">
            <a:extLst>
              <a:ext uri="{FF2B5EF4-FFF2-40B4-BE49-F238E27FC236}">
                <a16:creationId xmlns:a16="http://schemas.microsoft.com/office/drawing/2014/main" id="{9BE100B7-DADA-EFF0-5BA7-FEEAA82C6B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97372" y="2956487"/>
            <a:ext cx="629287" cy="629287"/>
          </a:xfrm>
          <a:prstGeom prst="rect">
            <a:avLst/>
          </a:prstGeom>
        </p:spPr>
      </p:pic>
      <p:sp>
        <p:nvSpPr>
          <p:cNvPr id="7" name="Google Shape;510;p4">
            <a:extLst>
              <a:ext uri="{FF2B5EF4-FFF2-40B4-BE49-F238E27FC236}">
                <a16:creationId xmlns:a16="http://schemas.microsoft.com/office/drawing/2014/main" id="{FC9BDE7C-433F-3E71-76C7-404634A035EE}"/>
              </a:ext>
            </a:extLst>
          </p:cNvPr>
          <p:cNvSpPr txBox="1"/>
          <p:nvPr/>
        </p:nvSpPr>
        <p:spPr>
          <a:xfrm>
            <a:off x="6488443" y="4148781"/>
            <a:ext cx="39776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b="1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Systemet</a:t>
            </a:r>
            <a:r>
              <a:rPr kumimoji="0" lang="no-NO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kan kobles opp mot nye og eksisterende ladere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272A29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8" name="Google Shape;511;p4" descr="Ethernet med heldekkende fyll">
            <a:extLst>
              <a:ext uri="{FF2B5EF4-FFF2-40B4-BE49-F238E27FC236}">
                <a16:creationId xmlns:a16="http://schemas.microsoft.com/office/drawing/2014/main" id="{6099C2D5-553D-0157-1683-F2972715B8BB}"/>
              </a:ext>
            </a:extLst>
          </p:cNvPr>
          <p:cNvPicPr preferRelativeResize="0"/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712140" y="4084394"/>
            <a:ext cx="555496" cy="555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949A6A92-1EE3-5C4D-97AC-399FB47AB49C}"/>
              </a:ext>
            </a:extLst>
          </p:cNvPr>
          <p:cNvSpPr/>
          <p:nvPr/>
        </p:nvSpPr>
        <p:spPr>
          <a:xfrm>
            <a:off x="11351378" y="361188"/>
            <a:ext cx="520700" cy="512511"/>
          </a:xfrm>
          <a:prstGeom prst="roundRect">
            <a:avLst/>
          </a:prstGeom>
          <a:solidFill>
            <a:srgbClr val="00B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Picture 2" descr="https://lh7-us.googleusercontent.com/WOEsWNkMu5n6zv7LsBXp_LRWhk-S2Ym75rElx1BgP6ejHe-e118PvkSxDPeANZSjonUe0jCLNTXmlsUXng4_1YOADogpuG03Lhga6d9ixHKUlTR22qYKon-soLHaP9g1d27RxHaQlmdwfbDp24u-XKsnYQ=s2048">
            <a:extLst>
              <a:ext uri="{FF2B5EF4-FFF2-40B4-BE49-F238E27FC236}">
                <a16:creationId xmlns:a16="http://schemas.microsoft.com/office/drawing/2014/main" id="{140CC928-F6C7-AA4B-B6BC-8ED40AAD1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9" b="18188"/>
          <a:stretch/>
        </p:blipFill>
        <p:spPr bwMode="auto">
          <a:xfrm>
            <a:off x="7539578" y="1096211"/>
            <a:ext cx="4652348" cy="56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" name="Google Shape;616;p11"/>
          <p:cNvSpPr txBox="1"/>
          <p:nvPr/>
        </p:nvSpPr>
        <p:spPr>
          <a:xfrm>
            <a:off x="1411714" y="3442942"/>
            <a:ext cx="1851000" cy="1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400" b="1" i="0" u="none" strike="noStrike" cap="none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Spotprising</a:t>
            </a:r>
            <a:br>
              <a:rPr lang="nb-NO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72A29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Det er mulig å la ladeprisen følge spotprisen på strøm. Da vil prisen endrer seg time for time.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nb-N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1"/>
          <p:cNvSpPr txBox="1"/>
          <p:nvPr/>
        </p:nvSpPr>
        <p:spPr>
          <a:xfrm>
            <a:off x="6161901" y="3442943"/>
            <a:ext cx="17625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400" b="1" i="0" u="none" strike="noStrike" cap="none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99,8% oppetid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40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 av de høyeste oppetidene på markedet.</a:t>
            </a:r>
            <a:endParaRPr lang="nb-N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1"/>
          <p:cNvSpPr txBox="1">
            <a:spLocks noGrp="1"/>
          </p:cNvSpPr>
          <p:nvPr>
            <p:ph type="body" idx="1"/>
          </p:nvPr>
        </p:nvSpPr>
        <p:spPr>
          <a:xfrm>
            <a:off x="3939479" y="494920"/>
            <a:ext cx="4312891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o-NO" sz="3500" b="1" dirty="0">
                <a:solidFill>
                  <a:srgbClr val="272A29"/>
                </a:solidFill>
              </a:rPr>
              <a:t>Fordeler med Laddel</a:t>
            </a:r>
            <a:endParaRPr sz="3500" b="1" dirty="0">
              <a:solidFill>
                <a:srgbClr val="272A29"/>
              </a:solidFill>
            </a:endParaRPr>
          </a:p>
        </p:txBody>
      </p:sp>
      <p:sp>
        <p:nvSpPr>
          <p:cNvPr id="620" name="Google Shape;620;p11"/>
          <p:cNvSpPr txBox="1"/>
          <p:nvPr/>
        </p:nvSpPr>
        <p:spPr>
          <a:xfrm>
            <a:off x="8570319" y="3442942"/>
            <a:ext cx="2002468" cy="140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400" b="1" i="0" u="none" strike="noStrike" cap="none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99,8% vellykkede ladinger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dirty="0">
                <a:solidFill>
                  <a:srgbClr val="272A29"/>
                </a:solidFill>
                <a:latin typeface="Quattrocento Sans"/>
                <a:sym typeface="Quattrocento Sans"/>
              </a:rPr>
              <a:t>En smart og brukervennlig ladeløsning for alle som skal benytte seg av ladeanlegget.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1"/>
          <p:cNvSpPr/>
          <p:nvPr/>
        </p:nvSpPr>
        <p:spPr>
          <a:xfrm>
            <a:off x="1813114" y="2099952"/>
            <a:ext cx="1048200" cy="1048200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1"/>
          <p:cNvSpPr/>
          <p:nvPr/>
        </p:nvSpPr>
        <p:spPr>
          <a:xfrm>
            <a:off x="4194964" y="2099952"/>
            <a:ext cx="1048200" cy="1048200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1"/>
          <p:cNvSpPr/>
          <p:nvPr/>
        </p:nvSpPr>
        <p:spPr>
          <a:xfrm>
            <a:off x="6505545" y="2099952"/>
            <a:ext cx="1048200" cy="1048200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1"/>
          <p:cNvSpPr/>
          <p:nvPr/>
        </p:nvSpPr>
        <p:spPr>
          <a:xfrm>
            <a:off x="9047453" y="2099952"/>
            <a:ext cx="1048200" cy="1048200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rafikk 4" descr="Stolpediagram med heldekkende fyll">
            <a:extLst>
              <a:ext uri="{FF2B5EF4-FFF2-40B4-BE49-F238E27FC236}">
                <a16:creationId xmlns:a16="http://schemas.microsoft.com/office/drawing/2014/main" id="{596B6898-C033-A90E-DFEE-00BF4DD5C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5272" y="2268211"/>
            <a:ext cx="654104" cy="654104"/>
          </a:xfrm>
          <a:prstGeom prst="rect">
            <a:avLst/>
          </a:prstGeom>
        </p:spPr>
      </p:pic>
      <p:cxnSp>
        <p:nvCxnSpPr>
          <p:cNvPr id="2" name="Rett linje 1">
            <a:extLst>
              <a:ext uri="{FF2B5EF4-FFF2-40B4-BE49-F238E27FC236}">
                <a16:creationId xmlns:a16="http://schemas.microsoft.com/office/drawing/2014/main" id="{8F030457-2806-FEBB-44FD-A1E085950A12}"/>
              </a:ext>
            </a:extLst>
          </p:cNvPr>
          <p:cNvCxnSpPr>
            <a:cxnSpLocks/>
          </p:cNvCxnSpPr>
          <p:nvPr/>
        </p:nvCxnSpPr>
        <p:spPr>
          <a:xfrm>
            <a:off x="5228587" y="1100995"/>
            <a:ext cx="17346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569;p8">
            <a:extLst>
              <a:ext uri="{FF2B5EF4-FFF2-40B4-BE49-F238E27FC236}">
                <a16:creationId xmlns:a16="http://schemas.microsoft.com/office/drawing/2014/main" id="{DA326AC2-B574-BE62-9398-791DBF6E6A16}"/>
              </a:ext>
            </a:extLst>
          </p:cNvPr>
          <p:cNvSpPr/>
          <p:nvPr/>
        </p:nvSpPr>
        <p:spPr>
          <a:xfrm>
            <a:off x="-75" y="6715162"/>
            <a:ext cx="12192000" cy="181188"/>
          </a:xfrm>
          <a:prstGeom prst="rect">
            <a:avLst/>
          </a:prstGeom>
          <a:solidFill>
            <a:srgbClr val="00B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640;p12">
            <a:extLst>
              <a:ext uri="{FF2B5EF4-FFF2-40B4-BE49-F238E27FC236}">
                <a16:creationId xmlns:a16="http://schemas.microsoft.com/office/drawing/2014/main" id="{B531974B-03AD-6ABF-FDAA-A390874242B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8454" y="423648"/>
            <a:ext cx="333947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16;p11">
            <a:extLst>
              <a:ext uri="{FF2B5EF4-FFF2-40B4-BE49-F238E27FC236}">
                <a16:creationId xmlns:a16="http://schemas.microsoft.com/office/drawing/2014/main" id="{591DAF42-D959-47A3-7D32-276635220349}"/>
              </a:ext>
            </a:extLst>
          </p:cNvPr>
          <p:cNvSpPr txBox="1"/>
          <p:nvPr/>
        </p:nvSpPr>
        <p:spPr>
          <a:xfrm>
            <a:off x="3755859" y="3450414"/>
            <a:ext cx="1851000" cy="1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400" b="1" i="0" u="none" strike="noStrike" cap="none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 sekunder </a:t>
            </a:r>
            <a:endParaRPr lang="nb-N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40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 har døgnbemannet kundesupport for både brukere og eier. Normal svartid på tlf. er 10 sekunder.</a:t>
            </a:r>
            <a:endParaRPr lang="nb-N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nb-N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rafikk 5" descr="Logg med heldekkende fyll">
            <a:extLst>
              <a:ext uri="{FF2B5EF4-FFF2-40B4-BE49-F238E27FC236}">
                <a16:creationId xmlns:a16="http://schemas.microsoft.com/office/drawing/2014/main" id="{71872AFE-F3D6-6CDF-2644-EE51CB749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728035" y="2313138"/>
            <a:ext cx="603219" cy="603219"/>
          </a:xfrm>
          <a:prstGeom prst="rect">
            <a:avLst/>
          </a:prstGeom>
        </p:spPr>
      </p:pic>
      <p:pic>
        <p:nvPicPr>
          <p:cNvPr id="9" name="Grafikk 8" descr="Kundeservice med heldekkende fyll">
            <a:extLst>
              <a:ext uri="{FF2B5EF4-FFF2-40B4-BE49-F238E27FC236}">
                <a16:creationId xmlns:a16="http://schemas.microsoft.com/office/drawing/2014/main" id="{84039538-2942-A7C7-8ED2-6133E837DA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10291" y="2262650"/>
            <a:ext cx="617546" cy="617546"/>
          </a:xfrm>
          <a:prstGeom prst="rect">
            <a:avLst/>
          </a:prstGeom>
        </p:spPr>
      </p:pic>
      <p:pic>
        <p:nvPicPr>
          <p:cNvPr id="10" name="Grafikk 9" descr="Elbil med heldekkende fyll">
            <a:extLst>
              <a:ext uri="{FF2B5EF4-FFF2-40B4-BE49-F238E27FC236}">
                <a16:creationId xmlns:a16="http://schemas.microsoft.com/office/drawing/2014/main" id="{A80D5A1E-6C8E-3B60-52F4-BC9D2AB82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159353" y="2183062"/>
            <a:ext cx="824400" cy="824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lh7-us.googleusercontent.com/WOEsWNkMu5n6zv7LsBXp_LRWhk-S2Ym75rElx1BgP6ejHe-e118PvkSxDPeANZSjonUe0jCLNTXmlsUXng4_1YOADogpuG03Lhga6d9ixHKUlTR22qYKon-soLHaP9g1d27RxHaQlmdwfbDp24u-XKsnYQ=s2048">
            <a:extLst>
              <a:ext uri="{FF2B5EF4-FFF2-40B4-BE49-F238E27FC236}">
                <a16:creationId xmlns:a16="http://schemas.microsoft.com/office/drawing/2014/main" id="{225533F3-CAFE-814E-AA24-32AB5ABC7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9" b="18188"/>
          <a:stretch/>
        </p:blipFill>
        <p:spPr bwMode="auto">
          <a:xfrm>
            <a:off x="7529368" y="133819"/>
            <a:ext cx="4652348" cy="56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vrundet rektangel 17">
            <a:extLst>
              <a:ext uri="{FF2B5EF4-FFF2-40B4-BE49-F238E27FC236}">
                <a16:creationId xmlns:a16="http://schemas.microsoft.com/office/drawing/2014/main" id="{8409B6B6-27B7-6041-B5B0-C67ECBFDC52D}"/>
              </a:ext>
            </a:extLst>
          </p:cNvPr>
          <p:cNvSpPr/>
          <p:nvPr/>
        </p:nvSpPr>
        <p:spPr>
          <a:xfrm>
            <a:off x="11351378" y="361188"/>
            <a:ext cx="520700" cy="512511"/>
          </a:xfrm>
          <a:prstGeom prst="roundRect">
            <a:avLst/>
          </a:prstGeom>
          <a:solidFill>
            <a:srgbClr val="00B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9" name="Google Shape;569;p8"/>
          <p:cNvSpPr/>
          <p:nvPr/>
        </p:nvSpPr>
        <p:spPr>
          <a:xfrm>
            <a:off x="-76" y="4592650"/>
            <a:ext cx="12192075" cy="2303700"/>
          </a:xfrm>
          <a:prstGeom prst="rect">
            <a:avLst/>
          </a:prstGeom>
          <a:solidFill>
            <a:srgbClr val="00B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"/>
          <p:cNvSpPr txBox="1"/>
          <p:nvPr/>
        </p:nvSpPr>
        <p:spPr>
          <a:xfrm>
            <a:off x="2030594" y="376311"/>
            <a:ext cx="7917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B673"/>
              </a:buClr>
              <a:buSzPts val="3200"/>
              <a:buFont typeface="Arial"/>
              <a:buNone/>
            </a:pPr>
            <a:r>
              <a:rPr lang="nb-NO" sz="3500" b="1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Lade-løpet</a:t>
            </a:r>
            <a:endParaRPr sz="3500" b="1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1" name="Google Shape;571;p8"/>
          <p:cNvSpPr txBox="1"/>
          <p:nvPr/>
        </p:nvSpPr>
        <p:spPr>
          <a:xfrm>
            <a:off x="404492" y="1731125"/>
            <a:ext cx="242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1600" b="1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 lade</a:t>
            </a:r>
            <a:r>
              <a:rPr lang="nb-NO" sz="1600" b="1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</a:t>
            </a:r>
            <a:endParaRPr sz="1600" b="1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2" name="Google Shape;572;p8"/>
          <p:cNvSpPr txBox="1"/>
          <p:nvPr/>
        </p:nvSpPr>
        <p:spPr>
          <a:xfrm>
            <a:off x="6122894" y="1731125"/>
            <a:ext cx="28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1600" b="1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Start lading</a:t>
            </a:r>
            <a:endParaRPr sz="1600" b="1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3" name="Google Shape;573;p8"/>
          <p:cNvSpPr txBox="1"/>
          <p:nvPr/>
        </p:nvSpPr>
        <p:spPr>
          <a:xfrm>
            <a:off x="3205131" y="1731125"/>
            <a:ext cx="28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b-NO" sz="1600" b="1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Velg ledig lader</a:t>
            </a:r>
            <a:endParaRPr sz="1600" b="1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4" name="Google Shape;574;p8"/>
          <p:cNvSpPr txBox="1"/>
          <p:nvPr/>
        </p:nvSpPr>
        <p:spPr>
          <a:xfrm>
            <a:off x="9235982" y="1731125"/>
            <a:ext cx="245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b-NO" sz="1600" b="1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Automatisk betaling</a:t>
            </a:r>
            <a:endParaRPr sz="1600" b="1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76" name="Google Shape;576;p8"/>
          <p:cNvPicPr preferRelativeResize="0"/>
          <p:nvPr/>
        </p:nvPicPr>
        <p:blipFill>
          <a:blip r:embed="rId4"/>
          <a:srcRect/>
          <a:stretch/>
        </p:blipFill>
        <p:spPr>
          <a:xfrm>
            <a:off x="9476578" y="2231216"/>
            <a:ext cx="1936444" cy="4190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77" name="Google Shape;577;p8"/>
          <p:cNvPicPr preferRelativeResize="0"/>
          <p:nvPr/>
        </p:nvPicPr>
        <p:blipFill>
          <a:blip r:embed="rId5"/>
          <a:srcRect/>
          <a:stretch/>
        </p:blipFill>
        <p:spPr>
          <a:xfrm>
            <a:off x="668418" y="2284009"/>
            <a:ext cx="1944988" cy="4209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78" name="Google Shape;578;p8"/>
          <p:cNvPicPr preferRelativeResize="0"/>
          <p:nvPr/>
        </p:nvPicPr>
        <p:blipFill>
          <a:blip r:embed="rId6"/>
          <a:srcRect/>
          <a:stretch/>
        </p:blipFill>
        <p:spPr>
          <a:xfrm>
            <a:off x="3630081" y="2252115"/>
            <a:ext cx="1938617" cy="4195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79" name="Google Shape;579;p8"/>
          <p:cNvPicPr preferRelativeResize="0"/>
          <p:nvPr/>
        </p:nvPicPr>
        <p:blipFill>
          <a:blip r:embed="rId7"/>
          <a:srcRect/>
          <a:stretch/>
        </p:blipFill>
        <p:spPr>
          <a:xfrm>
            <a:off x="6563904" y="2260435"/>
            <a:ext cx="1930928" cy="4178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" name="Rett linje 1">
            <a:extLst>
              <a:ext uri="{FF2B5EF4-FFF2-40B4-BE49-F238E27FC236}">
                <a16:creationId xmlns:a16="http://schemas.microsoft.com/office/drawing/2014/main" id="{A2DC386C-D82D-D8EC-4BC9-67D444ACDACE}"/>
              </a:ext>
            </a:extLst>
          </p:cNvPr>
          <p:cNvCxnSpPr>
            <a:cxnSpLocks/>
          </p:cNvCxnSpPr>
          <p:nvPr/>
        </p:nvCxnSpPr>
        <p:spPr>
          <a:xfrm>
            <a:off x="5271257" y="1010444"/>
            <a:ext cx="13581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oogle Shape;640;p12">
            <a:extLst>
              <a:ext uri="{FF2B5EF4-FFF2-40B4-BE49-F238E27FC236}">
                <a16:creationId xmlns:a16="http://schemas.microsoft.com/office/drawing/2014/main" id="{A6F69B87-A630-C2E8-FC1B-1A2023A33DE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48454" y="423648"/>
            <a:ext cx="333947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A72DD6-76D1-749F-416B-79C2353CBBE0}"/>
              </a:ext>
            </a:extLst>
          </p:cNvPr>
          <p:cNvSpPr/>
          <p:nvPr/>
        </p:nvSpPr>
        <p:spPr>
          <a:xfrm>
            <a:off x="17485" y="1109"/>
            <a:ext cx="1425440" cy="1030599"/>
          </a:xfrm>
          <a:prstGeom prst="ellipse">
            <a:avLst/>
          </a:prstGeom>
          <a:solidFill>
            <a:srgbClr val="00B2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 panose="020B0502050000020003" pitchFamily="34" charset="0"/>
                <a:ea typeface="+mn-ea"/>
                <a:cs typeface="+mn-cs"/>
                <a:sym typeface="Arial"/>
              </a:rPr>
              <a:t>Eller bruk ladebrikke</a:t>
            </a:r>
          </a:p>
        </p:txBody>
      </p:sp>
      <p:pic>
        <p:nvPicPr>
          <p:cNvPr id="6" name="Bilde 5" descr="Et bilde som inneholder sort, mørk, nøkkel&#10;&#10;Automatisk generert beskrivelse">
            <a:extLst>
              <a:ext uri="{FF2B5EF4-FFF2-40B4-BE49-F238E27FC236}">
                <a16:creationId xmlns:a16="http://schemas.microsoft.com/office/drawing/2014/main" id="{21F87F56-AF83-D522-D4D0-0D490466B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243" y="0"/>
            <a:ext cx="967631" cy="12917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vrundet rektangel 37">
            <a:extLst>
              <a:ext uri="{FF2B5EF4-FFF2-40B4-BE49-F238E27FC236}">
                <a16:creationId xmlns:a16="http://schemas.microsoft.com/office/drawing/2014/main" id="{EE0F184C-01FD-0142-BBD2-318C96B799C3}"/>
              </a:ext>
            </a:extLst>
          </p:cNvPr>
          <p:cNvSpPr/>
          <p:nvPr/>
        </p:nvSpPr>
        <p:spPr>
          <a:xfrm>
            <a:off x="11351378" y="361188"/>
            <a:ext cx="520700" cy="512511"/>
          </a:xfrm>
          <a:prstGeom prst="roundRect">
            <a:avLst/>
          </a:prstGeom>
          <a:solidFill>
            <a:srgbClr val="00B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7" name="Picture 2" descr="https://lh7-us.googleusercontent.com/WOEsWNkMu5n6zv7LsBXp_LRWhk-S2Ym75rElx1BgP6ejHe-e118PvkSxDPeANZSjonUe0jCLNTXmlsUXng4_1YOADogpuG03Lhga6d9ixHKUlTR22qYKon-soLHaP9g1d27RxHaQlmdwfbDp24u-XKsnYQ=s2048">
            <a:extLst>
              <a:ext uri="{FF2B5EF4-FFF2-40B4-BE49-F238E27FC236}">
                <a16:creationId xmlns:a16="http://schemas.microsoft.com/office/drawing/2014/main" id="{399B612F-2FBB-5B4E-9939-E11025FDC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9" b="18188"/>
          <a:stretch/>
        </p:blipFill>
        <p:spPr bwMode="auto">
          <a:xfrm>
            <a:off x="7539652" y="1069293"/>
            <a:ext cx="4652348" cy="56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" name="Google Shape;594;p10"/>
          <p:cNvSpPr txBox="1"/>
          <p:nvPr/>
        </p:nvSpPr>
        <p:spPr>
          <a:xfrm>
            <a:off x="670243" y="2739361"/>
            <a:ext cx="1988001" cy="16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dirty="0">
                <a:solidFill>
                  <a:srgbClr val="2BB673"/>
                </a:solidFill>
                <a:latin typeface="Quattrocento Sans"/>
                <a:sym typeface="Quattrocento Sans"/>
              </a:rPr>
              <a:t>Kart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Brukere kan se ledige og opptatte ladere i kartet. 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0"/>
          <p:cNvSpPr txBox="1"/>
          <p:nvPr/>
        </p:nvSpPr>
        <p:spPr>
          <a:xfrm>
            <a:off x="5208629" y="2781921"/>
            <a:ext cx="17625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Dashboard</a:t>
            </a:r>
            <a:br>
              <a:rPr lang="nb-NO" sz="135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nb-NO" sz="135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Få full oversikt og kontroll. 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0"/>
          <p:cNvSpPr txBox="1">
            <a:spLocks noGrp="1"/>
          </p:cNvSpPr>
          <p:nvPr>
            <p:ph type="body" idx="1"/>
          </p:nvPr>
        </p:nvSpPr>
        <p:spPr>
          <a:xfrm>
            <a:off x="4016100" y="394352"/>
            <a:ext cx="4159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b-NO" sz="3500" b="1" dirty="0">
                <a:solidFill>
                  <a:srgbClr val="272A29"/>
                </a:solidFill>
              </a:rPr>
              <a:t>Utvalgte funksjoner</a:t>
            </a:r>
            <a:endParaRPr sz="3500" b="1" dirty="0">
              <a:solidFill>
                <a:srgbClr val="272A29"/>
              </a:solidFill>
            </a:endParaRPr>
          </a:p>
        </p:txBody>
      </p:sp>
      <p:sp>
        <p:nvSpPr>
          <p:cNvPr id="597" name="Google Shape;597;p10"/>
          <p:cNvSpPr txBox="1"/>
          <p:nvPr/>
        </p:nvSpPr>
        <p:spPr>
          <a:xfrm>
            <a:off x="2929821" y="2799023"/>
            <a:ext cx="2099700" cy="1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«Delvis offentlig</a:t>
            </a:r>
            <a:r>
              <a:rPr lang="nb-NO" sz="1350" b="1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»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Velg mellom å vise ladeanlegget på kartet eller ei. </a:t>
            </a:r>
            <a:endParaRPr sz="1350" b="0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8" name="Google Shape;598;p10"/>
          <p:cNvSpPr txBox="1"/>
          <p:nvPr/>
        </p:nvSpPr>
        <p:spPr>
          <a:xfrm>
            <a:off x="7377983" y="2817715"/>
            <a:ext cx="1851000" cy="138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Start/stopp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Bruk appen eller ladebrikken for å lade.</a:t>
            </a:r>
            <a:endParaRPr lang="nb-NO"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0"/>
          <p:cNvSpPr txBox="1"/>
          <p:nvPr/>
        </p:nvSpPr>
        <p:spPr>
          <a:xfrm>
            <a:off x="9650601" y="2817553"/>
            <a:ext cx="1851000" cy="138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Utvikling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0" i="0" u="none" strike="noStrike" cap="none" dirty="0">
                <a:solidFill>
                  <a:srgbClr val="272A29"/>
                </a:solidFill>
                <a:latin typeface="Quattrocento Sans"/>
                <a:ea typeface="Arial"/>
                <a:cs typeface="Arial"/>
                <a:sym typeface="Quattrocento Sans"/>
              </a:rPr>
              <a:t>Laddel skapes i samarbeid med kundene. </a:t>
            </a:r>
            <a:endParaRPr sz="1400" b="0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1" name="Google Shape;601;p10"/>
          <p:cNvSpPr/>
          <p:nvPr/>
        </p:nvSpPr>
        <p:spPr>
          <a:xfrm>
            <a:off x="1156262" y="1559397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10" descr="User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7562" y="1713345"/>
            <a:ext cx="617247" cy="61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0" descr="Double Tap Gesture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5557" y="1759616"/>
            <a:ext cx="595853" cy="5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0" descr="Handshake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4459" y="1801040"/>
            <a:ext cx="623285" cy="62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k 2" descr="Kart med PIN-kode med heldekkende fyll">
            <a:extLst>
              <a:ext uri="{FF2B5EF4-FFF2-40B4-BE49-F238E27FC236}">
                <a16:creationId xmlns:a16="http://schemas.microsoft.com/office/drawing/2014/main" id="{3F65D9D7-DD80-6535-6605-3A0F0DD4E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96050" y="1650642"/>
            <a:ext cx="683563" cy="683563"/>
          </a:xfrm>
          <a:prstGeom prst="rect">
            <a:avLst/>
          </a:prstGeom>
        </p:spPr>
      </p:pic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FF00DD91-A4B1-CD59-C570-7461E8A37F29}"/>
              </a:ext>
            </a:extLst>
          </p:cNvPr>
          <p:cNvCxnSpPr>
            <a:cxnSpLocks/>
          </p:cNvCxnSpPr>
          <p:nvPr/>
        </p:nvCxnSpPr>
        <p:spPr>
          <a:xfrm>
            <a:off x="5315664" y="1069293"/>
            <a:ext cx="1475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Google Shape;594;p10">
            <a:extLst>
              <a:ext uri="{FF2B5EF4-FFF2-40B4-BE49-F238E27FC236}">
                <a16:creationId xmlns:a16="http://schemas.microsoft.com/office/drawing/2014/main" id="{410DDF1D-AEA1-88D6-F4E3-444CC28941BC}"/>
              </a:ext>
            </a:extLst>
          </p:cNvPr>
          <p:cNvSpPr txBox="1"/>
          <p:nvPr/>
        </p:nvSpPr>
        <p:spPr>
          <a:xfrm>
            <a:off x="2925299" y="5437631"/>
            <a:ext cx="1988001" cy="16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Arial"/>
                <a:cs typeface="Arial"/>
                <a:sym typeface="Quattrocento Sans"/>
              </a:rPr>
              <a:t>Strømstøtte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dirty="0">
                <a:solidFill>
                  <a:srgbClr val="272A29"/>
                </a:solidFill>
                <a:latin typeface="Quattrocento Sans"/>
                <a:ea typeface="Arial"/>
                <a:cs typeface="Arial"/>
                <a:sym typeface="Quattrocento Sans"/>
              </a:rPr>
              <a:t>Strømstøtte blir automatisk kalkulert.</a:t>
            </a:r>
            <a:endParaRPr sz="135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94;p10">
            <a:extLst>
              <a:ext uri="{FF2B5EF4-FFF2-40B4-BE49-F238E27FC236}">
                <a16:creationId xmlns:a16="http://schemas.microsoft.com/office/drawing/2014/main" id="{C8EFB1FC-01DC-D414-3D40-5BA8B2D299B2}"/>
              </a:ext>
            </a:extLst>
          </p:cNvPr>
          <p:cNvSpPr txBox="1"/>
          <p:nvPr/>
        </p:nvSpPr>
        <p:spPr>
          <a:xfrm>
            <a:off x="5103187" y="5441771"/>
            <a:ext cx="2081207" cy="16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Arial"/>
                <a:cs typeface="Arial"/>
                <a:sym typeface="Quattrocento Sans"/>
              </a:rPr>
              <a:t>Beskrivelse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dirty="0">
                <a:solidFill>
                  <a:srgbClr val="272A29"/>
                </a:solidFill>
                <a:latin typeface="Quattrocento Sans"/>
                <a:ea typeface="Arial"/>
                <a:cs typeface="Arial"/>
                <a:sym typeface="Quattrocento Sans"/>
              </a:rPr>
              <a:t>Legg til en beskrivelse for ditt ladeanlegg.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594;p10">
            <a:extLst>
              <a:ext uri="{FF2B5EF4-FFF2-40B4-BE49-F238E27FC236}">
                <a16:creationId xmlns:a16="http://schemas.microsoft.com/office/drawing/2014/main" id="{903B7841-D0D1-A43F-21D7-CA7BE43FE8D2}"/>
              </a:ext>
            </a:extLst>
          </p:cNvPr>
          <p:cNvSpPr txBox="1"/>
          <p:nvPr/>
        </p:nvSpPr>
        <p:spPr>
          <a:xfrm>
            <a:off x="7278702" y="5437631"/>
            <a:ext cx="2081207" cy="16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Arial"/>
                <a:cs typeface="Arial"/>
                <a:sym typeface="Quattrocento Sans"/>
              </a:rPr>
              <a:t>Påslag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0" i="0" u="none" strike="noStrike" cap="none" dirty="0">
                <a:solidFill>
                  <a:srgbClr val="272A29"/>
                </a:solidFill>
                <a:latin typeface="Quattrocento Sans"/>
                <a:sym typeface="Quattrocento Sans"/>
              </a:rPr>
              <a:t>Legg</a:t>
            </a:r>
            <a:r>
              <a:rPr lang="nb-NO" sz="1350" dirty="0">
                <a:solidFill>
                  <a:srgbClr val="272A29"/>
                </a:solidFill>
                <a:latin typeface="Quattrocento Sans"/>
                <a:sym typeface="Quattrocento Sans"/>
              </a:rPr>
              <a:t> på et påslag for å få en ekstra inntektskilde.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601;p10">
            <a:extLst>
              <a:ext uri="{FF2B5EF4-FFF2-40B4-BE49-F238E27FC236}">
                <a16:creationId xmlns:a16="http://schemas.microsoft.com/office/drawing/2014/main" id="{200FDF82-7F49-A9EE-B6AA-55A408273CB9}"/>
              </a:ext>
            </a:extLst>
          </p:cNvPr>
          <p:cNvSpPr/>
          <p:nvPr/>
        </p:nvSpPr>
        <p:spPr>
          <a:xfrm>
            <a:off x="3488649" y="1559397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601;p10">
            <a:extLst>
              <a:ext uri="{FF2B5EF4-FFF2-40B4-BE49-F238E27FC236}">
                <a16:creationId xmlns:a16="http://schemas.microsoft.com/office/drawing/2014/main" id="{5FE09FEE-F584-6884-A4DE-224DB1CC87BF}"/>
              </a:ext>
            </a:extLst>
          </p:cNvPr>
          <p:cNvSpPr/>
          <p:nvPr/>
        </p:nvSpPr>
        <p:spPr>
          <a:xfrm>
            <a:off x="5582375" y="1571733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01;p10">
            <a:extLst>
              <a:ext uri="{FF2B5EF4-FFF2-40B4-BE49-F238E27FC236}">
                <a16:creationId xmlns:a16="http://schemas.microsoft.com/office/drawing/2014/main" id="{725E5C34-A452-E74C-5546-C4345E7461A3}"/>
              </a:ext>
            </a:extLst>
          </p:cNvPr>
          <p:cNvSpPr/>
          <p:nvPr/>
        </p:nvSpPr>
        <p:spPr>
          <a:xfrm>
            <a:off x="7803605" y="1618161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601;p10">
            <a:extLst>
              <a:ext uri="{FF2B5EF4-FFF2-40B4-BE49-F238E27FC236}">
                <a16:creationId xmlns:a16="http://schemas.microsoft.com/office/drawing/2014/main" id="{9C71D120-AE05-EF49-DF61-818DD148CB7F}"/>
              </a:ext>
            </a:extLst>
          </p:cNvPr>
          <p:cNvSpPr/>
          <p:nvPr/>
        </p:nvSpPr>
        <p:spPr>
          <a:xfrm>
            <a:off x="10085351" y="1628824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601;p10">
            <a:extLst>
              <a:ext uri="{FF2B5EF4-FFF2-40B4-BE49-F238E27FC236}">
                <a16:creationId xmlns:a16="http://schemas.microsoft.com/office/drawing/2014/main" id="{C515F16D-C362-A4F8-7E44-20B834F861C5}"/>
              </a:ext>
            </a:extLst>
          </p:cNvPr>
          <p:cNvSpPr/>
          <p:nvPr/>
        </p:nvSpPr>
        <p:spPr>
          <a:xfrm>
            <a:off x="3430344" y="4295533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601;p10">
            <a:extLst>
              <a:ext uri="{FF2B5EF4-FFF2-40B4-BE49-F238E27FC236}">
                <a16:creationId xmlns:a16="http://schemas.microsoft.com/office/drawing/2014/main" id="{436B0A51-36AB-C8A4-D8A7-C8927477F2D9}"/>
              </a:ext>
            </a:extLst>
          </p:cNvPr>
          <p:cNvSpPr/>
          <p:nvPr/>
        </p:nvSpPr>
        <p:spPr>
          <a:xfrm>
            <a:off x="5558077" y="4277785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601;p10">
            <a:extLst>
              <a:ext uri="{FF2B5EF4-FFF2-40B4-BE49-F238E27FC236}">
                <a16:creationId xmlns:a16="http://schemas.microsoft.com/office/drawing/2014/main" id="{347104F3-D981-B3AC-C4AF-0D56324D691C}"/>
              </a:ext>
            </a:extLst>
          </p:cNvPr>
          <p:cNvSpPr/>
          <p:nvPr/>
        </p:nvSpPr>
        <p:spPr>
          <a:xfrm>
            <a:off x="7772073" y="4295533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rafikk 25" descr="Batteri som lader med heldekkende fyll">
            <a:extLst>
              <a:ext uri="{FF2B5EF4-FFF2-40B4-BE49-F238E27FC236}">
                <a16:creationId xmlns:a16="http://schemas.microsoft.com/office/drawing/2014/main" id="{D984D708-4ECF-E1E4-A149-E273CDE9F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20231" y="4446382"/>
            <a:ext cx="619033" cy="619033"/>
          </a:xfrm>
          <a:prstGeom prst="rect">
            <a:avLst/>
          </a:prstGeom>
        </p:spPr>
      </p:pic>
      <p:pic>
        <p:nvPicPr>
          <p:cNvPr id="30" name="Grafikk 29" descr="Snakkeboble med heldekkende fyll">
            <a:extLst>
              <a:ext uri="{FF2B5EF4-FFF2-40B4-BE49-F238E27FC236}">
                <a16:creationId xmlns:a16="http://schemas.microsoft.com/office/drawing/2014/main" id="{357B977B-3027-A8D6-F03C-70E258DBC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55443" y="4449929"/>
            <a:ext cx="619033" cy="619033"/>
          </a:xfrm>
          <a:prstGeom prst="rect">
            <a:avLst/>
          </a:prstGeom>
        </p:spPr>
      </p:pic>
      <p:pic>
        <p:nvPicPr>
          <p:cNvPr id="32" name="Grafikk 31" descr="Kredittkort med heldekkende fyll">
            <a:extLst>
              <a:ext uri="{FF2B5EF4-FFF2-40B4-BE49-F238E27FC236}">
                <a16:creationId xmlns:a16="http://schemas.microsoft.com/office/drawing/2014/main" id="{8C1B0783-086E-71B6-8B57-3FB4BE7E7A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30098" y="4432365"/>
            <a:ext cx="668382" cy="668382"/>
          </a:xfrm>
          <a:prstGeom prst="rect">
            <a:avLst/>
          </a:prstGeom>
        </p:spPr>
      </p:pic>
      <p:sp>
        <p:nvSpPr>
          <p:cNvPr id="5" name="Google Shape;569;p8">
            <a:extLst>
              <a:ext uri="{FF2B5EF4-FFF2-40B4-BE49-F238E27FC236}">
                <a16:creationId xmlns:a16="http://schemas.microsoft.com/office/drawing/2014/main" id="{F2CB7977-7865-AC2F-6932-C08BD0B1E9A9}"/>
              </a:ext>
            </a:extLst>
          </p:cNvPr>
          <p:cNvSpPr/>
          <p:nvPr/>
        </p:nvSpPr>
        <p:spPr>
          <a:xfrm>
            <a:off x="-76" y="6695879"/>
            <a:ext cx="12192075" cy="200471"/>
          </a:xfrm>
          <a:prstGeom prst="rect">
            <a:avLst/>
          </a:prstGeom>
          <a:solidFill>
            <a:srgbClr val="00B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rafikk 20" descr="UI og UX kontur">
            <a:extLst>
              <a:ext uri="{FF2B5EF4-FFF2-40B4-BE49-F238E27FC236}">
                <a16:creationId xmlns:a16="http://schemas.microsoft.com/office/drawing/2014/main" id="{060DCA95-A1AE-4096-9550-A63118B3BF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48537" y="1708749"/>
            <a:ext cx="694926" cy="694926"/>
          </a:xfrm>
          <a:prstGeom prst="rect">
            <a:avLst/>
          </a:prstGeom>
        </p:spPr>
      </p:pic>
      <p:pic>
        <p:nvPicPr>
          <p:cNvPr id="23" name="Google Shape;640;p12">
            <a:extLst>
              <a:ext uri="{FF2B5EF4-FFF2-40B4-BE49-F238E27FC236}">
                <a16:creationId xmlns:a16="http://schemas.microsoft.com/office/drawing/2014/main" id="{839F6AC5-015A-622A-5189-C22220DE52C8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448454" y="423648"/>
            <a:ext cx="333947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94;p10">
            <a:extLst>
              <a:ext uri="{FF2B5EF4-FFF2-40B4-BE49-F238E27FC236}">
                <a16:creationId xmlns:a16="http://schemas.microsoft.com/office/drawing/2014/main" id="{2533D902-C920-4B41-D196-4C321358E202}"/>
              </a:ext>
            </a:extLst>
          </p:cNvPr>
          <p:cNvSpPr txBox="1"/>
          <p:nvPr/>
        </p:nvSpPr>
        <p:spPr>
          <a:xfrm>
            <a:off x="641969" y="5415002"/>
            <a:ext cx="1988001" cy="16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 err="1">
                <a:solidFill>
                  <a:srgbClr val="2BB673"/>
                </a:solidFill>
                <a:latin typeface="Quattrocento Sans"/>
                <a:ea typeface="Arial"/>
                <a:cs typeface="Arial"/>
                <a:sym typeface="Quattrocento Sans"/>
              </a:rPr>
              <a:t>Drop</a:t>
            </a: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Arial"/>
                <a:cs typeface="Arial"/>
                <a:sym typeface="Quattrocento Sans"/>
              </a:rPr>
              <a:t>-in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0" i="1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(Kommer snart)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dirty="0">
                <a:solidFill>
                  <a:srgbClr val="272A29"/>
                </a:solidFill>
                <a:latin typeface="Quattrocento Sans"/>
                <a:ea typeface="Arial"/>
                <a:cs typeface="Arial"/>
                <a:sym typeface="Quattrocento Sans"/>
              </a:rPr>
              <a:t>Scan koden for å lade uten app og bruker.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01;p10">
            <a:extLst>
              <a:ext uri="{FF2B5EF4-FFF2-40B4-BE49-F238E27FC236}">
                <a16:creationId xmlns:a16="http://schemas.microsoft.com/office/drawing/2014/main" id="{C3145008-FD5D-9B25-83A0-BBD767D470B7}"/>
              </a:ext>
            </a:extLst>
          </p:cNvPr>
          <p:cNvSpPr/>
          <p:nvPr/>
        </p:nvSpPr>
        <p:spPr>
          <a:xfrm>
            <a:off x="1147014" y="4272904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rafikk 8" descr="QR-kode med heldekkende fyll">
            <a:extLst>
              <a:ext uri="{FF2B5EF4-FFF2-40B4-BE49-F238E27FC236}">
                <a16:creationId xmlns:a16="http://schemas.microsoft.com/office/drawing/2014/main" id="{B6AFD51D-B730-4082-22DE-5F1F1D19F7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336901" y="4423753"/>
            <a:ext cx="619033" cy="619033"/>
          </a:xfrm>
          <a:prstGeom prst="rect">
            <a:avLst/>
          </a:prstGeom>
        </p:spPr>
      </p:pic>
      <p:sp>
        <p:nvSpPr>
          <p:cNvPr id="10" name="Google Shape;594;p10">
            <a:extLst>
              <a:ext uri="{FF2B5EF4-FFF2-40B4-BE49-F238E27FC236}">
                <a16:creationId xmlns:a16="http://schemas.microsoft.com/office/drawing/2014/main" id="{3F494696-F320-061F-58C6-D2CD948638E3}"/>
              </a:ext>
            </a:extLst>
          </p:cNvPr>
          <p:cNvSpPr txBox="1"/>
          <p:nvPr/>
        </p:nvSpPr>
        <p:spPr>
          <a:xfrm>
            <a:off x="9641839" y="5437141"/>
            <a:ext cx="2081207" cy="16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1" i="0" u="none" strike="noStrike" cap="none" dirty="0">
                <a:solidFill>
                  <a:srgbClr val="2BB673"/>
                </a:solidFill>
                <a:latin typeface="Quattrocento Sans"/>
                <a:ea typeface="Arial"/>
                <a:cs typeface="Arial"/>
                <a:sym typeface="Quattrocento Sans"/>
              </a:rPr>
              <a:t>Apple/Google </a:t>
            </a:r>
            <a:r>
              <a:rPr lang="nb-NO" sz="1350" b="1" i="0" u="none" strike="noStrike" cap="none" dirty="0" err="1">
                <a:solidFill>
                  <a:srgbClr val="2BB673"/>
                </a:solidFill>
                <a:latin typeface="Quattrocento Sans"/>
                <a:ea typeface="Arial"/>
                <a:cs typeface="Arial"/>
                <a:sym typeface="Quattrocento Sans"/>
              </a:rPr>
              <a:t>Pay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b-NO" sz="1350" b="0" i="0" u="none" strike="noStrike" cap="none" dirty="0">
                <a:solidFill>
                  <a:srgbClr val="272A29"/>
                </a:solidFill>
                <a:latin typeface="Quattrocento Sans"/>
                <a:sym typeface="Quattrocento Sans"/>
              </a:rPr>
              <a:t>Enkelt legge til betalingskort.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601;p10">
            <a:extLst>
              <a:ext uri="{FF2B5EF4-FFF2-40B4-BE49-F238E27FC236}">
                <a16:creationId xmlns:a16="http://schemas.microsoft.com/office/drawing/2014/main" id="{CF75F9CD-31EF-255E-3751-D47EC4993836}"/>
              </a:ext>
            </a:extLst>
          </p:cNvPr>
          <p:cNvSpPr/>
          <p:nvPr/>
        </p:nvSpPr>
        <p:spPr>
          <a:xfrm>
            <a:off x="10135210" y="4295043"/>
            <a:ext cx="984433" cy="967716"/>
          </a:xfrm>
          <a:prstGeom prst="ellipse">
            <a:avLst/>
          </a:prstGeom>
          <a:noFill/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rafikk 12" descr="Overføring1 med heldekkende fyll">
            <a:extLst>
              <a:ext uri="{FF2B5EF4-FFF2-40B4-BE49-F238E27FC236}">
                <a16:creationId xmlns:a16="http://schemas.microsoft.com/office/drawing/2014/main" id="{A1F0E4F1-3AB7-7EF5-FB64-CB1CDD71D7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0293235" y="4431875"/>
            <a:ext cx="668382" cy="6683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rundet rektangel 20">
            <a:extLst>
              <a:ext uri="{FF2B5EF4-FFF2-40B4-BE49-F238E27FC236}">
                <a16:creationId xmlns:a16="http://schemas.microsoft.com/office/drawing/2014/main" id="{9F304A0A-B59E-CA4A-B1DD-E2EE1ED1040F}"/>
              </a:ext>
            </a:extLst>
          </p:cNvPr>
          <p:cNvSpPr/>
          <p:nvPr/>
        </p:nvSpPr>
        <p:spPr>
          <a:xfrm>
            <a:off x="11351378" y="361188"/>
            <a:ext cx="520700" cy="512511"/>
          </a:xfrm>
          <a:prstGeom prst="roundRect">
            <a:avLst/>
          </a:prstGeom>
          <a:solidFill>
            <a:srgbClr val="00B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Picture 2" descr="https://lh7-us.googleusercontent.com/WOEsWNkMu5n6zv7LsBXp_LRWhk-S2Ym75rElx1BgP6ejHe-e118PvkSxDPeANZSjonUe0jCLNTXmlsUXng4_1YOADogpuG03Lhga6d9ixHKUlTR22qYKon-soLHaP9g1d27RxHaQlmdwfbDp24u-XKsnYQ=s2048">
            <a:extLst>
              <a:ext uri="{FF2B5EF4-FFF2-40B4-BE49-F238E27FC236}">
                <a16:creationId xmlns:a16="http://schemas.microsoft.com/office/drawing/2014/main" id="{3155C844-0B47-5C4D-BD4D-72919B236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9" b="18188"/>
          <a:stretch/>
        </p:blipFill>
        <p:spPr bwMode="auto">
          <a:xfrm>
            <a:off x="7539577" y="1078070"/>
            <a:ext cx="4652348" cy="56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8" name="Google Shape;468;p3"/>
          <p:cNvSpPr txBox="1"/>
          <p:nvPr/>
        </p:nvSpPr>
        <p:spPr>
          <a:xfrm>
            <a:off x="2903116" y="298518"/>
            <a:ext cx="58619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nb-NO" sz="3500" b="1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Prismodell &amp; betalingssystem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"/>
          <p:cNvSpPr/>
          <p:nvPr/>
        </p:nvSpPr>
        <p:spPr>
          <a:xfrm>
            <a:off x="1087664" y="1554021"/>
            <a:ext cx="1789690" cy="5304040"/>
          </a:xfrm>
          <a:custGeom>
            <a:avLst/>
            <a:gdLst/>
            <a:ahLst/>
            <a:cxnLst/>
            <a:rect l="l" t="t" r="r" b="b"/>
            <a:pathLst>
              <a:path w="175919" h="198218" extrusionOk="0">
                <a:moveTo>
                  <a:pt x="0" y="0"/>
                </a:moveTo>
                <a:lnTo>
                  <a:pt x="175919" y="0"/>
                </a:lnTo>
                <a:lnTo>
                  <a:pt x="175919" y="198218"/>
                </a:lnTo>
              </a:path>
            </a:pathLst>
          </a:custGeom>
          <a:noFill/>
          <a:ln w="19050" cap="flat" cmpd="sng">
            <a:solidFill>
              <a:srgbClr val="00B37F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472" name="Google Shape;472;p3"/>
          <p:cNvSpPr/>
          <p:nvPr/>
        </p:nvSpPr>
        <p:spPr>
          <a:xfrm>
            <a:off x="2805274" y="1654795"/>
            <a:ext cx="141600" cy="141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"/>
          <p:cNvSpPr/>
          <p:nvPr/>
        </p:nvSpPr>
        <p:spPr>
          <a:xfrm>
            <a:off x="2803441" y="2537313"/>
            <a:ext cx="141600" cy="141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"/>
          <p:cNvSpPr/>
          <p:nvPr/>
        </p:nvSpPr>
        <p:spPr>
          <a:xfrm>
            <a:off x="2803441" y="3564384"/>
            <a:ext cx="141600" cy="141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"/>
          <p:cNvSpPr/>
          <p:nvPr/>
        </p:nvSpPr>
        <p:spPr>
          <a:xfrm>
            <a:off x="2803441" y="4284887"/>
            <a:ext cx="141600" cy="141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3"/>
          <p:cNvSpPr txBox="1"/>
          <p:nvPr/>
        </p:nvSpPr>
        <p:spPr>
          <a:xfrm>
            <a:off x="3243608" y="1483140"/>
            <a:ext cx="4510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b-NO" sz="170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Kunden </a:t>
            </a:r>
            <a:r>
              <a:rPr lang="nb-NO" sz="1700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bestemmer</a:t>
            </a:r>
            <a:r>
              <a:rPr lang="nb-NO" sz="170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selv pris per kWh*. </a:t>
            </a:r>
            <a:endParaRPr sz="1700" b="0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0" name="Google Shape;480;p3"/>
          <p:cNvSpPr txBox="1"/>
          <p:nvPr/>
        </p:nvSpPr>
        <p:spPr>
          <a:xfrm>
            <a:off x="3243606" y="3390811"/>
            <a:ext cx="6218027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b-NO" sz="170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Brukeren blir automatisk belastet for sitt forbruk etter ladeøkten.</a:t>
            </a:r>
            <a:endParaRPr sz="1700" b="0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2" name="Google Shape;482;p3"/>
          <p:cNvSpPr txBox="1"/>
          <p:nvPr/>
        </p:nvSpPr>
        <p:spPr>
          <a:xfrm>
            <a:off x="3243607" y="4106406"/>
            <a:ext cx="6285403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b-NO" sz="1700" b="0" i="0" u="none" strike="noStrike" cap="none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Kunden mottar en utbetaling av laderens omsetning </a:t>
            </a:r>
            <a:r>
              <a:rPr lang="nb-NO" sz="1700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hver måned.</a:t>
            </a:r>
            <a:endParaRPr sz="1700" b="0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1" name="Google Shape;491;p3"/>
          <p:cNvSpPr txBox="1"/>
          <p:nvPr/>
        </p:nvSpPr>
        <p:spPr>
          <a:xfrm>
            <a:off x="3243607" y="2363916"/>
            <a:ext cx="5207383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b-NO" sz="1700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Velg mellom spot- og fastpris og et påslag på toppen. Det kan også legges til nettleie og avgifter.</a:t>
            </a:r>
            <a:endParaRPr sz="1700" b="0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A67F21C-3897-3464-ECC7-7CCB9AE4179B}"/>
              </a:ext>
            </a:extLst>
          </p:cNvPr>
          <p:cNvSpPr txBox="1"/>
          <p:nvPr/>
        </p:nvSpPr>
        <p:spPr>
          <a:xfrm>
            <a:off x="3243608" y="1825304"/>
            <a:ext cx="2881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*</a:t>
            </a:r>
            <a:r>
              <a:rPr lang="nb-NO" sz="1050" dirty="0"/>
              <a:t>vi kommer selvsagt med anbefalinger</a:t>
            </a:r>
            <a:endParaRPr lang="nb-NO" sz="1100" dirty="0"/>
          </a:p>
        </p:txBody>
      </p:sp>
      <p:sp>
        <p:nvSpPr>
          <p:cNvPr id="7" name="Google Shape;476;p3">
            <a:extLst>
              <a:ext uri="{FF2B5EF4-FFF2-40B4-BE49-F238E27FC236}">
                <a16:creationId xmlns:a16="http://schemas.microsoft.com/office/drawing/2014/main" id="{3531BBCB-C4EA-5CD4-0E7A-EF27FC6C38DC}"/>
              </a:ext>
            </a:extLst>
          </p:cNvPr>
          <p:cNvSpPr/>
          <p:nvPr/>
        </p:nvSpPr>
        <p:spPr>
          <a:xfrm>
            <a:off x="2803441" y="5016985"/>
            <a:ext cx="141600" cy="141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82;p3">
            <a:extLst>
              <a:ext uri="{FF2B5EF4-FFF2-40B4-BE49-F238E27FC236}">
                <a16:creationId xmlns:a16="http://schemas.microsoft.com/office/drawing/2014/main" id="{7CBE316C-1F44-43BC-0F6D-F5D4921428D4}"/>
              </a:ext>
            </a:extLst>
          </p:cNvPr>
          <p:cNvSpPr txBox="1"/>
          <p:nvPr/>
        </p:nvSpPr>
        <p:spPr>
          <a:xfrm>
            <a:off x="3243607" y="4835720"/>
            <a:ext cx="6144952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b-NO" sz="1700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Som administrasjonsgebyr legger vi på 15% på ladeprisen som brukeren betaler når det lades.</a:t>
            </a:r>
            <a:endParaRPr lang="nb-NO" sz="1700" b="0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Google Shape;476;p3">
            <a:extLst>
              <a:ext uri="{FF2B5EF4-FFF2-40B4-BE49-F238E27FC236}">
                <a16:creationId xmlns:a16="http://schemas.microsoft.com/office/drawing/2014/main" id="{DC09A233-3B54-7DCB-B1FB-932F270081AA}"/>
              </a:ext>
            </a:extLst>
          </p:cNvPr>
          <p:cNvSpPr/>
          <p:nvPr/>
        </p:nvSpPr>
        <p:spPr>
          <a:xfrm>
            <a:off x="2803441" y="5947262"/>
            <a:ext cx="141600" cy="141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2BB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82;p3">
            <a:extLst>
              <a:ext uri="{FF2B5EF4-FFF2-40B4-BE49-F238E27FC236}">
                <a16:creationId xmlns:a16="http://schemas.microsoft.com/office/drawing/2014/main" id="{33780542-3646-692A-03AC-A280D1338A35}"/>
              </a:ext>
            </a:extLst>
          </p:cNvPr>
          <p:cNvSpPr txBox="1"/>
          <p:nvPr/>
        </p:nvSpPr>
        <p:spPr>
          <a:xfrm>
            <a:off x="3243607" y="5762137"/>
            <a:ext cx="586189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b-NO" sz="1700" dirty="0">
                <a:solidFill>
                  <a:srgbClr val="272A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Ingen bindingstid, etableringskostnader eller faste kostnader. </a:t>
            </a:r>
            <a:endParaRPr sz="1700" b="0" i="0" u="none" strike="noStrike" cap="none" dirty="0">
              <a:solidFill>
                <a:srgbClr val="272A2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" name="Google Shape;569;p8">
            <a:extLst>
              <a:ext uri="{FF2B5EF4-FFF2-40B4-BE49-F238E27FC236}">
                <a16:creationId xmlns:a16="http://schemas.microsoft.com/office/drawing/2014/main" id="{4A4CDF09-C3EC-0C7E-6C55-7622C21EC906}"/>
              </a:ext>
            </a:extLst>
          </p:cNvPr>
          <p:cNvSpPr/>
          <p:nvPr/>
        </p:nvSpPr>
        <p:spPr>
          <a:xfrm>
            <a:off x="-75" y="6715162"/>
            <a:ext cx="12192000" cy="181188"/>
          </a:xfrm>
          <a:prstGeom prst="rect">
            <a:avLst/>
          </a:prstGeom>
          <a:solidFill>
            <a:srgbClr val="00B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640;p12">
            <a:extLst>
              <a:ext uri="{FF2B5EF4-FFF2-40B4-BE49-F238E27FC236}">
                <a16:creationId xmlns:a16="http://schemas.microsoft.com/office/drawing/2014/main" id="{9AB02E11-3E11-1DE8-1BB3-60BE8011B1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48454" y="423648"/>
            <a:ext cx="333947" cy="3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vrundet rektangel 24">
            <a:extLst>
              <a:ext uri="{FF2B5EF4-FFF2-40B4-BE49-F238E27FC236}">
                <a16:creationId xmlns:a16="http://schemas.microsoft.com/office/drawing/2014/main" id="{2ADB799C-775F-7849-A51D-A42DED08788F}"/>
              </a:ext>
            </a:extLst>
          </p:cNvPr>
          <p:cNvSpPr/>
          <p:nvPr/>
        </p:nvSpPr>
        <p:spPr>
          <a:xfrm>
            <a:off x="11351378" y="361188"/>
            <a:ext cx="520700" cy="512511"/>
          </a:xfrm>
          <a:prstGeom prst="roundRect">
            <a:avLst/>
          </a:prstGeom>
          <a:solidFill>
            <a:srgbClr val="00B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Picture 2" descr="https://lh7-us.googleusercontent.com/WOEsWNkMu5n6zv7LsBXp_LRWhk-S2Ym75rElx1BgP6ejHe-e118PvkSxDPeANZSjonUe0jCLNTXmlsUXng4_1YOADogpuG03Lhga6d9ixHKUlTR22qYKon-soLHaP9g1d27RxHaQlmdwfbDp24u-XKsnYQ=s2048">
            <a:extLst>
              <a:ext uri="{FF2B5EF4-FFF2-40B4-BE49-F238E27FC236}">
                <a16:creationId xmlns:a16="http://schemas.microsoft.com/office/drawing/2014/main" id="{F09FF84C-3C25-A24D-87E2-D3150E426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9" b="18188"/>
          <a:stretch/>
        </p:blipFill>
        <p:spPr bwMode="auto">
          <a:xfrm>
            <a:off x="7539577" y="1091635"/>
            <a:ext cx="4652348" cy="56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4" name="Google Shape;754;p15"/>
          <p:cNvSpPr txBox="1"/>
          <p:nvPr/>
        </p:nvSpPr>
        <p:spPr>
          <a:xfrm>
            <a:off x="-233423" y="4140449"/>
            <a:ext cx="5180925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Quattrocento Sans"/>
              <a:buNone/>
              <a:tabLst/>
              <a:defRPr/>
            </a:pPr>
            <a:r>
              <a:rPr kumimoji="0" lang="no-NO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Referanseprosjekter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sym typeface="Arial"/>
            </a:endParaRPr>
          </a:p>
        </p:txBody>
      </p:sp>
      <p:sp>
        <p:nvSpPr>
          <p:cNvPr id="758" name="Google Shape;758;p15"/>
          <p:cNvSpPr txBox="1"/>
          <p:nvPr/>
        </p:nvSpPr>
        <p:spPr>
          <a:xfrm>
            <a:off x="293863" y="4810709"/>
            <a:ext cx="609984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Her ser man et 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par utvalgte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 referanseprosjekter Laddel har gjennomført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Laddel drifter i dag ladeanlegg over hele Norge og er en foretrukket operatør.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59" name="Google Shape;759;p15"/>
          <p:cNvSpPr txBox="1"/>
          <p:nvPr/>
        </p:nvSpPr>
        <p:spPr>
          <a:xfrm>
            <a:off x="3937207" y="3543867"/>
            <a:ext cx="222890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9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Austevoll kommune</a:t>
            </a:r>
            <a:endParaRPr kumimoji="0" sz="9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Google Shape;759;p15">
            <a:extLst>
              <a:ext uri="{FF2B5EF4-FFF2-40B4-BE49-F238E27FC236}">
                <a16:creationId xmlns:a16="http://schemas.microsoft.com/office/drawing/2014/main" id="{C521CF60-2250-D386-0200-78E004E74FA7}"/>
              </a:ext>
            </a:extLst>
          </p:cNvPr>
          <p:cNvSpPr txBox="1"/>
          <p:nvPr/>
        </p:nvSpPr>
        <p:spPr>
          <a:xfrm>
            <a:off x="203796" y="3546090"/>
            <a:ext cx="2232944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9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Tangen Bystrand Borettslag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00BF494-CA77-2DE6-8EF8-9287AFDEEC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3863" y="963630"/>
            <a:ext cx="3206886" cy="253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3DE11-92DE-0DC3-8237-144E81C298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27135" y="963630"/>
            <a:ext cx="1893455" cy="251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Google Shape;759;p15">
            <a:extLst>
              <a:ext uri="{FF2B5EF4-FFF2-40B4-BE49-F238E27FC236}">
                <a16:creationId xmlns:a16="http://schemas.microsoft.com/office/drawing/2014/main" id="{C2AE7EB6-EF74-FE87-4B5D-81706192E3F7}"/>
              </a:ext>
            </a:extLst>
          </p:cNvPr>
          <p:cNvSpPr txBox="1"/>
          <p:nvPr/>
        </p:nvSpPr>
        <p:spPr>
          <a:xfrm>
            <a:off x="6745716" y="3512245"/>
            <a:ext cx="22289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b-NO" sz="900" i="1" dirty="0">
                <a:solidFill>
                  <a:schemeClr val="tx1">
                    <a:lumMod val="5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Rogaland Brann og Redning IKS</a:t>
            </a:r>
            <a:br>
              <a:rPr kumimoji="0" lang="nb-NO" sz="9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kumimoji="0" sz="9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FC96C-7AF5-C5AA-1465-5C95369B8A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944"/>
          <a:stretch/>
        </p:blipFill>
        <p:spPr>
          <a:xfrm>
            <a:off x="8936710" y="1005850"/>
            <a:ext cx="2984320" cy="2485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Google Shape;759;p15">
            <a:extLst>
              <a:ext uri="{FF2B5EF4-FFF2-40B4-BE49-F238E27FC236}">
                <a16:creationId xmlns:a16="http://schemas.microsoft.com/office/drawing/2014/main" id="{3638D9D2-D83C-7441-D1D7-6903A35DEE14}"/>
              </a:ext>
            </a:extLst>
          </p:cNvPr>
          <p:cNvSpPr txBox="1"/>
          <p:nvPr/>
        </p:nvSpPr>
        <p:spPr>
          <a:xfrm>
            <a:off x="6587614" y="6273781"/>
            <a:ext cx="2309862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9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Sarons Dal Arena</a:t>
            </a:r>
            <a:endParaRPr kumimoji="0" sz="9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920289F-9361-BED0-F8C4-F2DEBA40F6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t="11322" r="-356" b="26730"/>
          <a:stretch/>
        </p:blipFill>
        <p:spPr>
          <a:xfrm>
            <a:off x="8926026" y="3774659"/>
            <a:ext cx="2998892" cy="2476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Google Shape;759;p15">
            <a:extLst>
              <a:ext uri="{FF2B5EF4-FFF2-40B4-BE49-F238E27FC236}">
                <a16:creationId xmlns:a16="http://schemas.microsoft.com/office/drawing/2014/main" id="{F9434279-DB64-048E-CC79-2B0F7489EE8A}"/>
              </a:ext>
            </a:extLst>
          </p:cNvPr>
          <p:cNvSpPr txBox="1"/>
          <p:nvPr/>
        </p:nvSpPr>
        <p:spPr>
          <a:xfrm>
            <a:off x="8915342" y="6273781"/>
            <a:ext cx="136237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9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Preikestolen</a:t>
            </a:r>
            <a:endParaRPr kumimoji="0" sz="9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5A38CCE9-1D25-D4B7-B243-215A1BA8F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2872" y="948684"/>
            <a:ext cx="2536697" cy="253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Google Shape;640;p12">
            <a:extLst>
              <a:ext uri="{FF2B5EF4-FFF2-40B4-BE49-F238E27FC236}">
                <a16:creationId xmlns:a16="http://schemas.microsoft.com/office/drawing/2014/main" id="{E1B52354-3A58-2825-62EB-DB95C55EBA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48454" y="423648"/>
            <a:ext cx="333947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59;p15">
            <a:extLst>
              <a:ext uri="{FF2B5EF4-FFF2-40B4-BE49-F238E27FC236}">
                <a16:creationId xmlns:a16="http://schemas.microsoft.com/office/drawing/2014/main" id="{FA918F18-61EC-A64E-9476-4D06873A2B19}"/>
              </a:ext>
            </a:extLst>
          </p:cNvPr>
          <p:cNvSpPr txBox="1"/>
          <p:nvPr/>
        </p:nvSpPr>
        <p:spPr>
          <a:xfrm>
            <a:off x="8949840" y="3512245"/>
            <a:ext cx="22289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9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Tangvall Arena, Søgne</a:t>
            </a:r>
            <a:br>
              <a:rPr kumimoji="0" lang="nb-NO" sz="9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kumimoji="0" sz="9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4" name="Bilde 23" descr="Et bilde som inneholder utendørs, gress, himmel, grunn&#10;&#10;Automatisk generert beskrivelse">
            <a:extLst>
              <a:ext uri="{FF2B5EF4-FFF2-40B4-BE49-F238E27FC236}">
                <a16:creationId xmlns:a16="http://schemas.microsoft.com/office/drawing/2014/main" id="{F24B9B53-2E6E-3493-80EE-3D49002D87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41" y="3765597"/>
            <a:ext cx="1864536" cy="2486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B41C319-76DC-52B0-751B-DE4B1C1D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2" y="5919480"/>
            <a:ext cx="1820114" cy="38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nmeldelser av Newsec Property Asset Management | Les kundenes anmeldelser  av portal.newsec.dk">
            <a:extLst>
              <a:ext uri="{FF2B5EF4-FFF2-40B4-BE49-F238E27FC236}">
                <a16:creationId xmlns:a16="http://schemas.microsoft.com/office/drawing/2014/main" id="{F4C468D1-77F2-5176-B777-7F671947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18" y="5301319"/>
            <a:ext cx="1793597" cy="134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sten Bring AS | Finansavisen Karriere">
            <a:extLst>
              <a:ext uri="{FF2B5EF4-FFF2-40B4-BE49-F238E27FC236}">
                <a16:creationId xmlns:a16="http://schemas.microsoft.com/office/drawing/2014/main" id="{7F899014-FB6C-3D8F-A857-29B83534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90" y="5824832"/>
            <a:ext cx="972804" cy="5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569;p8">
            <a:extLst>
              <a:ext uri="{FF2B5EF4-FFF2-40B4-BE49-F238E27FC236}">
                <a16:creationId xmlns:a16="http://schemas.microsoft.com/office/drawing/2014/main" id="{0EEAFF7A-116E-8E44-947D-0E05CD5EDF33}"/>
              </a:ext>
            </a:extLst>
          </p:cNvPr>
          <p:cNvSpPr/>
          <p:nvPr/>
        </p:nvSpPr>
        <p:spPr>
          <a:xfrm>
            <a:off x="-75" y="6715162"/>
            <a:ext cx="12192000" cy="181188"/>
          </a:xfrm>
          <a:prstGeom prst="rect">
            <a:avLst/>
          </a:prstGeom>
          <a:solidFill>
            <a:srgbClr val="00B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7F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6"/>
          <p:cNvSpPr txBox="1"/>
          <p:nvPr/>
        </p:nvSpPr>
        <p:spPr>
          <a:xfrm>
            <a:off x="7048846" y="1733797"/>
            <a:ext cx="4811100" cy="3083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no-NO" sz="18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Tel</a:t>
            </a:r>
            <a:r>
              <a:rPr lang="nb-NO" sz="1800" b="1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r>
              <a:rPr lang="no-NO" sz="18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+47 </a:t>
            </a:r>
            <a:r>
              <a:rPr lang="nb-NO" sz="18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38 00 40 90</a:t>
            </a:r>
            <a:endParaRPr lang="no-NO" sz="1800" b="1" i="0" u="none" strike="noStrike" cap="none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nb-NO" sz="1800" b="1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kontakt@laddel.no</a:t>
            </a:r>
            <a:endParaRPr lang="nb-N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no-NO" sz="18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Besøk </a:t>
            </a:r>
            <a:r>
              <a:rPr lang="no-NO" sz="1800" b="1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oss</a:t>
            </a:r>
            <a:r>
              <a:rPr lang="no-NO" sz="18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 Kristiansand Teknologipark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no-NO" sz="18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Laddel 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no-NO" sz="18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Andøyfaret 31, Bygg 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no-NO" sz="18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4623 Kristiansand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1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0719" y="4134656"/>
            <a:ext cx="357880" cy="35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6" descr="Logo,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8007" y="4134656"/>
            <a:ext cx="357880" cy="35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6" descr="A picture containing text, clipart,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1634" y="4134656"/>
            <a:ext cx="357880" cy="35788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6"/>
          <p:cNvSpPr txBox="1"/>
          <p:nvPr/>
        </p:nvSpPr>
        <p:spPr>
          <a:xfrm>
            <a:off x="9432044" y="4569068"/>
            <a:ext cx="65706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no-NO" sz="9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@laddelAS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16"/>
          <p:cNvSpPr txBox="1"/>
          <p:nvPr/>
        </p:nvSpPr>
        <p:spPr>
          <a:xfrm>
            <a:off x="10188417" y="4574535"/>
            <a:ext cx="65706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no-NO" sz="9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@laddel_as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16"/>
          <p:cNvSpPr txBox="1"/>
          <p:nvPr/>
        </p:nvSpPr>
        <p:spPr>
          <a:xfrm>
            <a:off x="11090719" y="4569068"/>
            <a:ext cx="434142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no-NO" sz="9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Laddel</a:t>
            </a:r>
            <a:endParaRPr sz="9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4" name="Google Shape;774;p16"/>
          <p:cNvSpPr txBox="1"/>
          <p:nvPr/>
        </p:nvSpPr>
        <p:spPr>
          <a:xfrm>
            <a:off x="3047281" y="3288051"/>
            <a:ext cx="60945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6"/>
          <p:cNvSpPr txBox="1"/>
          <p:nvPr/>
        </p:nvSpPr>
        <p:spPr>
          <a:xfrm>
            <a:off x="3047281" y="3288051"/>
            <a:ext cx="60945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7" name="Google Shape;777;p16"/>
          <p:cNvPicPr preferRelativeResize="0"/>
          <p:nvPr/>
        </p:nvPicPr>
        <p:blipFill>
          <a:blip r:embed="rId6"/>
          <a:srcRect/>
          <a:stretch/>
        </p:blipFill>
        <p:spPr>
          <a:xfrm>
            <a:off x="924309" y="2345698"/>
            <a:ext cx="5170253" cy="17874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2;p1">
            <a:extLst>
              <a:ext uri="{FF2B5EF4-FFF2-40B4-BE49-F238E27FC236}">
                <a16:creationId xmlns:a16="http://schemas.microsoft.com/office/drawing/2014/main" id="{1A42568B-7CE8-17C2-454C-13F63AC43BE7}"/>
              </a:ext>
            </a:extLst>
          </p:cNvPr>
          <p:cNvSpPr txBox="1"/>
          <p:nvPr/>
        </p:nvSpPr>
        <p:spPr>
          <a:xfrm>
            <a:off x="9070350" y="5906535"/>
            <a:ext cx="963753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 del av </a:t>
            </a:r>
            <a:endParaRPr sz="14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" name="Google Shape;453;p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A2FE70-073D-FBAD-E981-EADEDC425D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34103" y="5906535"/>
            <a:ext cx="1490758" cy="44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yll på kontantkort | Telia">
            <a:extLst>
              <a:ext uri="{FF2B5EF4-FFF2-40B4-BE49-F238E27FC236}">
                <a16:creationId xmlns:a16="http://schemas.microsoft.com/office/drawing/2014/main" id="{2DB1CD40-FB8C-7A6D-AB7B-FEF09FC8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02" y="6081946"/>
            <a:ext cx="1848333" cy="71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st ned Trimpoeng | Trimpoeng">
            <a:extLst>
              <a:ext uri="{FF2B5EF4-FFF2-40B4-BE49-F238E27FC236}">
                <a16:creationId xmlns:a16="http://schemas.microsoft.com/office/drawing/2014/main" id="{2F9B91E7-7CB4-2E80-8EF4-90B3F963E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3" y="6184958"/>
            <a:ext cx="1515703" cy="50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52;p1">
            <a:extLst>
              <a:ext uri="{FF2B5EF4-FFF2-40B4-BE49-F238E27FC236}">
                <a16:creationId xmlns:a16="http://schemas.microsoft.com/office/drawing/2014/main" id="{C2C737DF-2B99-B7F8-77BD-751C65F937E2}"/>
              </a:ext>
            </a:extLst>
          </p:cNvPr>
          <p:cNvSpPr txBox="1"/>
          <p:nvPr/>
        </p:nvSpPr>
        <p:spPr>
          <a:xfrm>
            <a:off x="2719868" y="4245041"/>
            <a:ext cx="240907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dirty="0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Powered by (SETT INN LOGO)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8">
      <a:dk1>
        <a:srgbClr val="565656"/>
      </a:dk1>
      <a:lt1>
        <a:srgbClr val="FFFFFF"/>
      </a:lt1>
      <a:dk2>
        <a:srgbClr val="44546A"/>
      </a:dk2>
      <a:lt2>
        <a:srgbClr val="E7E6E6"/>
      </a:lt2>
      <a:accent1>
        <a:srgbClr val="1ABC9C"/>
      </a:accent1>
      <a:accent2>
        <a:srgbClr val="3498DB"/>
      </a:accent2>
      <a:accent3>
        <a:srgbClr val="E95849"/>
      </a:accent3>
      <a:accent4>
        <a:srgbClr val="E67E22"/>
      </a:accent4>
      <a:accent5>
        <a:srgbClr val="34495E"/>
      </a:accent5>
      <a:accent6>
        <a:srgbClr val="9B59B6"/>
      </a:accent6>
      <a:hlink>
        <a:srgbClr val="00B0F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48">
      <a:dk1>
        <a:srgbClr val="565656"/>
      </a:dk1>
      <a:lt1>
        <a:srgbClr val="FFFFFF"/>
      </a:lt1>
      <a:dk2>
        <a:srgbClr val="44546A"/>
      </a:dk2>
      <a:lt2>
        <a:srgbClr val="E7E6E6"/>
      </a:lt2>
      <a:accent1>
        <a:srgbClr val="1ABC9C"/>
      </a:accent1>
      <a:accent2>
        <a:srgbClr val="3498DB"/>
      </a:accent2>
      <a:accent3>
        <a:srgbClr val="E95849"/>
      </a:accent3>
      <a:accent4>
        <a:srgbClr val="E67E22"/>
      </a:accent4>
      <a:accent5>
        <a:srgbClr val="34495E"/>
      </a:accent5>
      <a:accent6>
        <a:srgbClr val="9B59B6"/>
      </a:accent6>
      <a:hlink>
        <a:srgbClr val="00B0F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432</Words>
  <Application>Microsoft Office PowerPoint</Application>
  <PresentationFormat>Widescreen</PresentationFormat>
  <Paragraphs>77</Paragraphs>
  <Slides>8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Quattrocento Sans</vt:lpstr>
      <vt:lpstr>Office Theme</vt:lpstr>
      <vt:lpstr>1_Office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Simen Tufteland Osberg</dc:creator>
  <cp:lastModifiedBy>Marius Jensen</cp:lastModifiedBy>
  <cp:revision>17</cp:revision>
  <dcterms:modified xsi:type="dcterms:W3CDTF">2024-04-26T07:50:29Z</dcterms:modified>
</cp:coreProperties>
</file>