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72C3E9-ECE5-8289-E594-5653BE308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00B12C9-61F0-2F20-D469-420DD3DB62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0CCFD77-02BC-EF74-8EC7-D9034F5BB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BC34-5F54-4ED9-B0D4-D6ED7C40FE96}" type="datetimeFigureOut">
              <a:rPr lang="nb-NO" smtClean="0"/>
              <a:t>26.04.2024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84B4D15-56FE-837E-16AC-ADDD422B5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FE7123C-0E19-A387-F1B5-C2FD88CF7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E4A9-2E46-40C1-ACE1-C190A3FC2A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039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594835-4686-41A8-A3B6-3D71D9B79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31409F9-51C7-928D-EA51-79C3AAA1DB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1B6CF5E-6F3E-FA15-EA29-794E1ADCF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BC34-5F54-4ED9-B0D4-D6ED7C40FE96}" type="datetimeFigureOut">
              <a:rPr lang="nb-NO" smtClean="0"/>
              <a:t>26.04.2024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F40A5AD-EA11-E07A-F989-9CD42429B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4E0EACB-F881-2F15-D23C-EE2133A58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E4A9-2E46-40C1-ACE1-C190A3FC2A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60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47FD340-7E20-C45F-00A0-C1A271C238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8D7A28E-DA16-334A-A227-D47D5746A9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790F4B6-2F5F-3324-5F02-1BEC4FD65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BC34-5F54-4ED9-B0D4-D6ED7C40FE96}" type="datetimeFigureOut">
              <a:rPr lang="nb-NO" smtClean="0"/>
              <a:t>26.04.2024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C7D959A-142F-9EEC-DE52-AC9FA2803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67F6167-FA02-11D8-CE89-ABAFA6BA4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E4A9-2E46-40C1-ACE1-C190A3FC2A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9014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FBEAAC8-F035-53EA-2C1B-80D8BC95D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BA80C45-119E-95BE-65B9-DFACFABCB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708EF25-F89F-E843-ADB6-5BC052643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BC34-5F54-4ED9-B0D4-D6ED7C40FE96}" type="datetimeFigureOut">
              <a:rPr lang="nb-NO" smtClean="0"/>
              <a:t>26.04.2024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80721A9-B915-4388-EAA4-5CD78D81D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5537F2-8272-FAD6-D201-86A1F3EFA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E4A9-2E46-40C1-ACE1-C190A3FC2A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503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9CCD6E-9491-E0BA-A46A-D164E013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0CE671B-36FB-F2FD-1DF0-7467CB13B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FF30D11-EF27-C7B6-6F3A-36D4CC02E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BC34-5F54-4ED9-B0D4-D6ED7C40FE96}" type="datetimeFigureOut">
              <a:rPr lang="nb-NO" smtClean="0"/>
              <a:t>26.04.2024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12A3E6C-8BBA-6951-F804-2759E5EA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8216809-E756-9FD6-A77D-27855E0F9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E4A9-2E46-40C1-ACE1-C190A3FC2A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26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EF5A0A0-2E50-70A4-B934-0F5C91D94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438179E-B1A6-2E9E-59DB-7297DBCE9F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DBC542F-6F83-03FF-AEBF-39B7D1B84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4A970E1-E328-9CDF-67A1-B046B1B0C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BC34-5F54-4ED9-B0D4-D6ED7C40FE96}" type="datetimeFigureOut">
              <a:rPr lang="nb-NO" smtClean="0"/>
              <a:t>26.04.2024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CC443CF-C588-A76A-9CD0-10D3056F0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D8172C4-1F91-D085-6FAE-A393C807F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E4A9-2E46-40C1-ACE1-C190A3FC2A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1852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979BFB-D708-BB5C-9DBA-211A173C7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181F5B1-7BCF-EFAC-C4BB-5B18EFD4C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3B4D633-3AC7-A82B-7BD7-1332158C7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00E00FF-4229-DB0C-0430-3678F5EC14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2126969-0EB0-7396-9275-FB0C0FCAB4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9F3D274-F831-C914-F10A-435E44D58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BC34-5F54-4ED9-B0D4-D6ED7C40FE96}" type="datetimeFigureOut">
              <a:rPr lang="nb-NO" smtClean="0"/>
              <a:t>26.04.2024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C52BFF5-9FF5-47CE-BEAF-60608EE62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C031E6A-5819-6253-265D-9355F3208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E4A9-2E46-40C1-ACE1-C190A3FC2A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1409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FFFDAF-E3B8-180A-CF57-8A5DC49E0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191F68D-1CE4-66E7-2DBB-EC24A2BDE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BC34-5F54-4ED9-B0D4-D6ED7C40FE96}" type="datetimeFigureOut">
              <a:rPr lang="nb-NO" smtClean="0"/>
              <a:t>26.04.2024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93B3370-E190-DE1B-7807-015B14A10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7E7719A-032C-B7C2-30DC-DDA4E803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E4A9-2E46-40C1-ACE1-C190A3FC2A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086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F8643A0-2A83-320E-63E7-858E63E13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BC34-5F54-4ED9-B0D4-D6ED7C40FE96}" type="datetimeFigureOut">
              <a:rPr lang="nb-NO" smtClean="0"/>
              <a:t>26.04.2024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E6032F5-E480-5AA5-15AF-C9440CA6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9D03F5E-ACAD-1E4F-B0F7-17E730BB1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E4A9-2E46-40C1-ACE1-C190A3FC2A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6601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0A1FBC7-22D6-3AD6-4016-4BD4CF112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671DEEA-FAD1-1C8E-FDAC-D0AC18370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2E96BDC-E031-AD11-A5CF-D1BFCEE76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E51C8E8-1E26-4D22-CB8D-09E8E2DBE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BC34-5F54-4ED9-B0D4-D6ED7C40FE96}" type="datetimeFigureOut">
              <a:rPr lang="nb-NO" smtClean="0"/>
              <a:t>26.04.2024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5A8B402-4B69-3AF8-96C2-8A0B0F459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FE7FA68-CEF5-3946-D108-FE2F1EE13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E4A9-2E46-40C1-ACE1-C190A3FC2A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213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2A274F-4F9B-0EE9-6448-1E04B2B90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63A3921-FA91-CFED-FD43-23B5E0E8B6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EF7C587-16BB-F02D-C894-F74F815B43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D5DFA5F-6EE5-9DD6-5464-5E5A26E53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BC34-5F54-4ED9-B0D4-D6ED7C40FE96}" type="datetimeFigureOut">
              <a:rPr lang="nb-NO" smtClean="0"/>
              <a:t>26.04.2024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9E6BA9C-884B-030D-4951-D79FC0D62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26BF046-BB2B-243A-8C00-A854E343A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E4A9-2E46-40C1-ACE1-C190A3FC2A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2096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5EF74A5-2966-EDD6-10D6-2216A5C64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435E706-3DCD-3749-B797-677ADCE41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7FDFDF7-2583-0D6A-6BA2-2A8A9A8F3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6EBC34-5F54-4ED9-B0D4-D6ED7C40FE96}" type="datetimeFigureOut">
              <a:rPr lang="nb-NO" smtClean="0"/>
              <a:t>26.04.2024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BFD44E1-EAED-9AA8-0F1D-B7370745C7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1818C57-8A3F-77A6-60B9-90E8481F5C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A1E4A9-2E46-40C1-ACE1-C190A3FC2A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5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ashboard.laddel.no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kontakt@laddel.no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5" name="Rectangle 1046">
            <a:extLst>
              <a:ext uri="{FF2B5EF4-FFF2-40B4-BE49-F238E27FC236}">
                <a16:creationId xmlns:a16="http://schemas.microsoft.com/office/drawing/2014/main" id="{99ED5833-B85B-4103-8A3B-CAB0308E6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514B9FA9-191D-D1F7-2099-0D57F0635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8181" y="560881"/>
            <a:ext cx="9795638" cy="1114380"/>
          </a:xfrm>
        </p:spPr>
        <p:txBody>
          <a:bodyPr>
            <a:normAutofit/>
          </a:bodyPr>
          <a:lstStyle/>
          <a:p>
            <a:r>
              <a:rPr lang="nb-NO" sz="5200" dirty="0"/>
              <a:t>Hvordan legge til ny lader?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8B8CDF0-F043-2E57-C1FA-9CEA4BCA0E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6243" y="2240625"/>
            <a:ext cx="6936372" cy="334637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nb-NO" sz="2000" dirty="0"/>
              <a:t>Gå inn på </a:t>
            </a:r>
            <a:r>
              <a:rPr lang="nb-NO" sz="2000" dirty="0">
                <a:hlinkClick r:id="rId2"/>
              </a:rPr>
              <a:t>https://dashboard.laddel.no/</a:t>
            </a:r>
            <a:r>
              <a:rPr lang="nb-NO" sz="2000" dirty="0"/>
              <a:t> og velg «Administrasjon»:</a:t>
            </a:r>
            <a:br>
              <a:rPr lang="nb-NO" sz="2000" dirty="0"/>
            </a:br>
            <a:endParaRPr lang="nb-NO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000" dirty="0"/>
              <a:t>(1) Skriv inn laderreferansen (klistremerke IDen)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000" dirty="0"/>
              <a:t>(2) Endre visningsnavn om ønskelig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000" dirty="0"/>
              <a:t>(3) Velg </a:t>
            </a:r>
            <a:r>
              <a:rPr lang="nb-NO" sz="2000" dirty="0" err="1"/>
              <a:t>ladeboks</a:t>
            </a:r>
            <a:r>
              <a:rPr lang="nb-NO" sz="2000" dirty="0"/>
              <a:t> merke og ta på «Aktiv»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000" dirty="0"/>
              <a:t>(4) Skriv inn serienummeret på laderen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000" dirty="0"/>
              <a:t>Ta på «Bruk </a:t>
            </a:r>
            <a:r>
              <a:rPr lang="nb-NO" sz="2000" dirty="0" err="1"/>
              <a:t>eMabler</a:t>
            </a:r>
            <a:r>
              <a:rPr lang="nb-NO" sz="2000" dirty="0"/>
              <a:t>/OCPP» og trykk «Registrer lader»</a:t>
            </a:r>
            <a:br>
              <a:rPr lang="nb-NO" sz="2000" dirty="0"/>
            </a:br>
            <a:br>
              <a:rPr lang="nb-NO" sz="2000" dirty="0"/>
            </a:br>
            <a:endParaRPr lang="nb-NO" sz="2000" dirty="0"/>
          </a:p>
          <a:p>
            <a:pPr algn="l"/>
            <a:r>
              <a:rPr lang="nb-NO" sz="2200" dirty="0"/>
              <a:t>De andre innstillingene skal ignoreres.</a:t>
            </a:r>
            <a:br>
              <a:rPr lang="nb-NO" dirty="0"/>
            </a:br>
            <a:r>
              <a:rPr lang="nb-NO" dirty="0"/>
              <a:t> </a:t>
            </a:r>
          </a:p>
          <a:p>
            <a:endParaRPr lang="nb-NO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E7BAC5C7-2F44-1BC9-E975-EC656133C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92357" y="2511337"/>
            <a:ext cx="1924166" cy="3346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fikk 7">
            <a:extLst>
              <a:ext uri="{FF2B5EF4-FFF2-40B4-BE49-F238E27FC236}">
                <a16:creationId xmlns:a16="http://schemas.microsoft.com/office/drawing/2014/main" id="{614AD9C3-62BE-8F7E-C70C-61FDD4186A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78210" y="257175"/>
            <a:ext cx="2118489" cy="500062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D4B773F1-B546-5879-8E6E-7947DEA9C9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595" y="1802401"/>
            <a:ext cx="2897162" cy="4798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kstSylinder 8">
            <a:extLst>
              <a:ext uri="{FF2B5EF4-FFF2-40B4-BE49-F238E27FC236}">
                <a16:creationId xmlns:a16="http://schemas.microsoft.com/office/drawing/2014/main" id="{C682A2A9-16F2-6AF5-E2F1-8D8E15F43E01}"/>
              </a:ext>
            </a:extLst>
          </p:cNvPr>
          <p:cNvSpPr txBox="1"/>
          <p:nvPr/>
        </p:nvSpPr>
        <p:spPr>
          <a:xfrm>
            <a:off x="8915187" y="2798734"/>
            <a:ext cx="192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1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69B08529-B684-CFA3-118D-ADAA079F89F4}"/>
              </a:ext>
            </a:extLst>
          </p:cNvPr>
          <p:cNvSpPr txBox="1"/>
          <p:nvPr/>
        </p:nvSpPr>
        <p:spPr>
          <a:xfrm>
            <a:off x="8915187" y="3168066"/>
            <a:ext cx="192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2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A990051F-3139-4E6E-840E-5FA4A4FE1D94}"/>
              </a:ext>
            </a:extLst>
          </p:cNvPr>
          <p:cNvSpPr txBox="1"/>
          <p:nvPr/>
        </p:nvSpPr>
        <p:spPr>
          <a:xfrm>
            <a:off x="8953287" y="3858269"/>
            <a:ext cx="192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3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5B694913-880F-3FB1-C862-21A78AEDB04B}"/>
              </a:ext>
            </a:extLst>
          </p:cNvPr>
          <p:cNvSpPr txBox="1"/>
          <p:nvPr/>
        </p:nvSpPr>
        <p:spPr>
          <a:xfrm>
            <a:off x="8963276" y="4785801"/>
            <a:ext cx="192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08574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514B9FA9-191D-D1F7-2099-0D57F0635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8181" y="560881"/>
            <a:ext cx="9795638" cy="1114380"/>
          </a:xfrm>
        </p:spPr>
        <p:txBody>
          <a:bodyPr>
            <a:normAutofit fontScale="90000"/>
          </a:bodyPr>
          <a:lstStyle/>
          <a:p>
            <a:r>
              <a:rPr lang="nb-NO" sz="5200" dirty="0"/>
              <a:t>Hvordan bestille flere klistremerker?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8B8CDF0-F043-2E57-C1FA-9CEA4BCA0E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6496" y="2236142"/>
            <a:ext cx="6936372" cy="3346376"/>
          </a:xfrm>
        </p:spPr>
        <p:txBody>
          <a:bodyPr>
            <a:normAutofit/>
          </a:bodyPr>
          <a:lstStyle/>
          <a:p>
            <a:pPr algn="l"/>
            <a:r>
              <a:rPr lang="nb-NO" sz="2000" dirty="0"/>
              <a:t>Sendt epost til </a:t>
            </a:r>
            <a:r>
              <a:rPr lang="nb-NO" sz="2000" dirty="0">
                <a:hlinkClick r:id="rId2"/>
              </a:rPr>
              <a:t>kontakt@laddel.no</a:t>
            </a:r>
            <a:r>
              <a:rPr lang="nb-NO" sz="2000" dirty="0"/>
              <a:t> med følgende info: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000" dirty="0"/>
              <a:t>Emnefelt: Nye klistremerker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000" dirty="0"/>
              <a:t>Adresse og navn på kontaktperson for mottakelse av klistremerkene.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000" dirty="0"/>
              <a:t>Antall klistremerker og </a:t>
            </a:r>
            <a:r>
              <a:rPr lang="nb-NO" sz="2000" dirty="0" err="1"/>
              <a:t>lademerke</a:t>
            </a:r>
            <a:r>
              <a:rPr lang="nb-NO" sz="2000" dirty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000" dirty="0"/>
              <a:t>Navn på bedriften </a:t>
            </a:r>
            <a:br>
              <a:rPr lang="nb-NO" dirty="0"/>
            </a:br>
            <a:r>
              <a:rPr lang="nb-NO" dirty="0"/>
              <a:t> </a:t>
            </a:r>
          </a:p>
          <a:p>
            <a:endParaRPr lang="nb-NO" dirty="0"/>
          </a:p>
        </p:txBody>
      </p:sp>
      <p:pic>
        <p:nvPicPr>
          <p:cNvPr id="2050" name="Picture 2" descr="Laddel">
            <a:extLst>
              <a:ext uri="{FF2B5EF4-FFF2-40B4-BE49-F238E27FC236}">
                <a16:creationId xmlns:a16="http://schemas.microsoft.com/office/drawing/2014/main" id="{045AAECB-2E80-5F67-E873-08212CA4D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438" y="2236142"/>
            <a:ext cx="17430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ampingplasser i norge/Campingportalen.no">
            <a:extLst>
              <a:ext uri="{FF2B5EF4-FFF2-40B4-BE49-F238E27FC236}">
                <a16:creationId xmlns:a16="http://schemas.microsoft.com/office/drawing/2014/main" id="{CFC1171A-73E6-3690-56F1-7A9311A4C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13" y="5038725"/>
            <a:ext cx="33528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afikk 5">
            <a:extLst>
              <a:ext uri="{FF2B5EF4-FFF2-40B4-BE49-F238E27FC236}">
                <a16:creationId xmlns:a16="http://schemas.microsoft.com/office/drawing/2014/main" id="{6B5AC386-3F04-5637-3731-66F02BC00A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578210" y="257175"/>
            <a:ext cx="2118489" cy="50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150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128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Office-tema</vt:lpstr>
      <vt:lpstr>Hvordan legge til ny lader?</vt:lpstr>
      <vt:lpstr>Hvordan bestille flere klistremerker?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Hvordan legge til ny lader?</dc:title>
  <dc:creator>Marius Jensen</dc:creator>
  <cp:lastModifiedBy>Marius Jensen</cp:lastModifiedBy>
  <cp:revision>5</cp:revision>
  <dcterms:created xsi:type="dcterms:W3CDTF">2024-03-24T16:40:55Z</dcterms:created>
  <dcterms:modified xsi:type="dcterms:W3CDTF">2024-04-26T12:48:38Z</dcterms:modified>
</cp:coreProperties>
</file>